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7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94A1E-8C7F-495F-A8BA-699D9DE397C4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D1AE0-8CA8-48D8-8822-C921F612E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2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85443656_polinka-top-p-zimnii-les-kartinki-dlya-detei-krasivo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58200" cy="520700"/>
          </a:xfrm>
        </p:spPr>
        <p:txBody>
          <a:bodyPr/>
          <a:lstStyle/>
          <a:p>
            <a:r>
              <a:rPr lang="ru-RU" dirty="0" smtClean="0"/>
              <a:t>Каких животных зимой в лесу не встретишь?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908720"/>
            <a:ext cx="3008313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ez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116632"/>
            <a:ext cx="2843808" cy="213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3286195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Между сосен , между елок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Бродит тысяча иголок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 не сделать ни стежка-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Все иголки без ушка!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1648946111_1-vsegda-pomnim-com-p-yezh-zimoi-v-lesu-fot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772816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cale_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573016"/>
            <a:ext cx="287105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sX1mPMb-gl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60647"/>
            <a:ext cx="4320480" cy="288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764704"/>
            <a:ext cx="305983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Хозяин лесной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Просыпается весной,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зимой под вьюжный вой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Спит в избушке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снегововой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berlo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68960"/>
            <a:ext cx="3528392" cy="275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524" y="2967335"/>
            <a:ext cx="8336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.6e5e22fb48eb426940199c13cdd5d8a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32656"/>
            <a:ext cx="3672408" cy="2597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683266656_polinka-top-p-belka-zimoi-i-letom-kartinki-dlya-detei-in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996952"/>
            <a:ext cx="384042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67544" y="260648"/>
            <a:ext cx="3008313" cy="48006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Зверька узнаем мы с тобой</a:t>
            </a:r>
          </a:p>
          <a:p>
            <a:pPr algn="ctr"/>
            <a:r>
              <a:rPr lang="ru-RU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двум таким приметам:</a:t>
            </a:r>
          </a:p>
          <a:p>
            <a:pPr algn="ctr"/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 в шубке серенькой зимой,</a:t>
            </a:r>
          </a:p>
          <a:p>
            <a:pPr algn="ctr"/>
            <a:r>
              <a:rPr lang="ru-RU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в рыжей шубке-летом.</a:t>
            </a:r>
            <a:endParaRPr lang="ru-RU" sz="3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6600460_fa2dc939a6f686322a548bd9d62a931f.gif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24917" y="980728"/>
            <a:ext cx="7284566" cy="4575000"/>
          </a:xfrm>
        </p:spPr>
      </p:pic>
      <p:pic>
        <p:nvPicPr>
          <p:cNvPr id="2" name="48bb90af8e1e4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03923" y="54674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404664"/>
            <a:ext cx="3008313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scale_1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4104456" cy="3186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052736"/>
            <a:ext cx="2664296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косого нет берлоги,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нужна ему нора.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 врагов спасают ноги,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от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голода-кора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img2188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01008"/>
            <a:ext cx="4032448" cy="284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41" b="10637"/>
          <a:stretch>
            <a:fillRect/>
          </a:stretch>
        </p:blipFill>
        <p:spPr>
          <a:xfrm>
            <a:off x="971600" y="980728"/>
            <a:ext cx="7116085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560840" cy="4825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36712"/>
            <a:ext cx="266429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Какой зверь опасный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Ходит в шубке рыже-красной,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Снег разгребает,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Мышек хватает?</a:t>
            </a:r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Содержимое 5" descr="1688413776_kartin-papik-pro-p-kartinki-lisa-zimoi-i-letom-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60648"/>
            <a:ext cx="5340350" cy="3008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610749150298995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852936"/>
            <a:ext cx="528598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61074933124842357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42535" cy="549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fotooboi-zhivotnie-kupit-0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4248472" cy="302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476672"/>
            <a:ext cx="237149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овчарку он похож: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ни зуб, то острый нож!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   бежит , оскалив пасть,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овцу готов напасть!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1620228457_25-oir_mobi-p-volk-zimoi-zhivotnie-krasivo-foto-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356992"/>
            <a:ext cx="43204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122</Words>
  <Application>Microsoft Office PowerPoint</Application>
  <PresentationFormat>Экран (4:3)</PresentationFormat>
  <Paragraphs>26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Каких животных зимой в лесу не встретишь?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11</cp:revision>
  <dcterms:created xsi:type="dcterms:W3CDTF">2023-11-22T02:29:41Z</dcterms:created>
  <dcterms:modified xsi:type="dcterms:W3CDTF">2023-12-05T01:04:35Z</dcterms:modified>
</cp:coreProperties>
</file>