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4" r:id="rId4"/>
    <p:sldId id="259" r:id="rId5"/>
    <p:sldId id="267" r:id="rId6"/>
    <p:sldId id="322" r:id="rId7"/>
    <p:sldId id="260" r:id="rId8"/>
    <p:sldId id="277" r:id="rId9"/>
    <p:sldId id="278" r:id="rId10"/>
    <p:sldId id="262" r:id="rId11"/>
    <p:sldId id="269" r:id="rId12"/>
    <p:sldId id="270" r:id="rId13"/>
    <p:sldId id="323" r:id="rId14"/>
    <p:sldId id="317" r:id="rId15"/>
    <p:sldId id="265" r:id="rId16"/>
    <p:sldId id="348" r:id="rId17"/>
    <p:sldId id="305" r:id="rId18"/>
    <p:sldId id="313" r:id="rId19"/>
    <p:sldId id="299" r:id="rId20"/>
    <p:sldId id="300" r:id="rId21"/>
    <p:sldId id="319" r:id="rId22"/>
    <p:sldId id="301" r:id="rId23"/>
    <p:sldId id="306" r:id="rId24"/>
    <p:sldId id="302" r:id="rId25"/>
    <p:sldId id="304" r:id="rId26"/>
    <p:sldId id="344" r:id="rId27"/>
    <p:sldId id="308" r:id="rId28"/>
    <p:sldId id="303" r:id="rId29"/>
    <p:sldId id="340" r:id="rId30"/>
    <p:sldId id="345" r:id="rId31"/>
    <p:sldId id="346" r:id="rId32"/>
    <p:sldId id="33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63" autoAdjust="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18.03.2024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18.03.2024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18.03.2024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18.03.2024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18.03.2024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/>
              <a:t>Портфолио</a:t>
            </a:r>
            <a:r>
              <a:rPr lang="ru-RU" b="1" i="1" dirty="0" smtClean="0"/>
              <a:t> воспитателя :</a:t>
            </a:r>
            <a:br>
              <a:rPr lang="ru-RU" b="1" i="1" dirty="0" smtClean="0"/>
            </a:br>
            <a:r>
              <a:rPr lang="ru-RU" b="1" i="1" dirty="0" smtClean="0"/>
              <a:t>Ткаченко  Юлии Владимировны</a:t>
            </a:r>
            <a:endParaRPr lang="ru-RU" b="1" i="1" dirty="0"/>
          </a:p>
        </p:txBody>
      </p:sp>
      <p:pic>
        <p:nvPicPr>
          <p:cNvPr id="5" name="Содержимое 4" descr="image-14-02-24-08-21-10.jpeg"/>
          <p:cNvPicPr>
            <a:picLocks noGrp="1" noChangeAspect="1"/>
          </p:cNvPicPr>
          <p:nvPr>
            <p:ph idx="1"/>
          </p:nvPr>
        </p:nvPicPr>
        <p:blipFill>
          <a:blip r:embed="rId2"/>
          <a:srcRect l="8235" r="11765" b="1"/>
          <a:stretch>
            <a:fillRect/>
          </a:stretch>
        </p:blipFill>
        <p:spPr>
          <a:xfrm rot="16200000">
            <a:off x="2128821" y="14263"/>
            <a:ext cx="4886357" cy="8143931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КВС-МПШ № 59-178-Ткаченко Юлия Владимиров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428604"/>
            <a:ext cx="3131738" cy="4429132"/>
          </a:xfrm>
          <a:prstGeom prst="rect">
            <a:avLst/>
          </a:prstGeom>
        </p:spPr>
      </p:pic>
      <p:pic>
        <p:nvPicPr>
          <p:cNvPr id="8" name="Рисунок 7" descr="КВС-ОДС № 59-043-Ткаченко Юлия Владимиров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5" y="2299276"/>
            <a:ext cx="3071833" cy="4344410"/>
          </a:xfrm>
          <a:prstGeom prst="rect">
            <a:avLst/>
          </a:prstGeom>
        </p:spPr>
      </p:pic>
      <p:pic>
        <p:nvPicPr>
          <p:cNvPr id="9" name="Рисунок 8" descr="КВС-ПАП № 59-050-Ткаченко Юлия Владимировна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6490" y="500042"/>
            <a:ext cx="3067510" cy="43382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-14-02-24-12-10-3.jpeg"/>
          <p:cNvPicPr>
            <a:picLocks noChangeAspect="1"/>
          </p:cNvPicPr>
          <p:nvPr/>
        </p:nvPicPr>
        <p:blipFill>
          <a:blip r:embed="rId2"/>
          <a:srcRect t="1299" r="4761"/>
          <a:stretch>
            <a:fillRect/>
          </a:stretch>
        </p:blipFill>
        <p:spPr>
          <a:xfrm>
            <a:off x="357158" y="571480"/>
            <a:ext cx="4084203" cy="5643602"/>
          </a:xfrm>
          <a:prstGeom prst="rect">
            <a:avLst/>
          </a:prstGeom>
        </p:spPr>
      </p:pic>
      <p:pic>
        <p:nvPicPr>
          <p:cNvPr id="6" name="Рисунок 5" descr="image-14-02-24-12-10-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571480"/>
            <a:ext cx="4214842" cy="56197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-14-02-24-12-10-5.jpeg"/>
          <p:cNvPicPr>
            <a:picLocks noChangeAspect="1"/>
          </p:cNvPicPr>
          <p:nvPr/>
        </p:nvPicPr>
        <p:blipFill>
          <a:blip r:embed="rId2"/>
          <a:srcRect r="4166"/>
          <a:stretch>
            <a:fillRect/>
          </a:stretch>
        </p:blipFill>
        <p:spPr>
          <a:xfrm>
            <a:off x="357158" y="642918"/>
            <a:ext cx="4170223" cy="5802010"/>
          </a:xfrm>
          <a:prstGeom prst="rect">
            <a:avLst/>
          </a:prstGeom>
        </p:spPr>
      </p:pic>
      <p:pic>
        <p:nvPicPr>
          <p:cNvPr id="6" name="Рисунок 5" descr="image-14-02-24-12-10-7.jpeg"/>
          <p:cNvPicPr>
            <a:picLocks noChangeAspect="1"/>
          </p:cNvPicPr>
          <p:nvPr/>
        </p:nvPicPr>
        <p:blipFill>
          <a:blip r:embed="rId3"/>
          <a:srcRect l="3125"/>
          <a:stretch>
            <a:fillRect/>
          </a:stretch>
        </p:blipFill>
        <p:spPr>
          <a:xfrm>
            <a:off x="4572000" y="642918"/>
            <a:ext cx="4221539" cy="581026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age-14-02-24-12-10-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642918"/>
            <a:ext cx="4339841" cy="5786454"/>
          </a:xfrm>
          <a:prstGeom prst="rect">
            <a:avLst/>
          </a:prstGeom>
        </p:spPr>
      </p:pic>
      <p:pic>
        <p:nvPicPr>
          <p:cNvPr id="9" name="Рисунок 8" descr="image-14-02-24-12-10-11.jpeg"/>
          <p:cNvPicPr>
            <a:picLocks noChangeAspect="1"/>
          </p:cNvPicPr>
          <p:nvPr/>
        </p:nvPicPr>
        <p:blipFill>
          <a:blip r:embed="rId3"/>
          <a:srcRect r="6944"/>
          <a:stretch>
            <a:fillRect/>
          </a:stretch>
        </p:blipFill>
        <p:spPr>
          <a:xfrm>
            <a:off x="4786314" y="642918"/>
            <a:ext cx="4010214" cy="574595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00042"/>
            <a:ext cx="7429552" cy="1214446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dirty="0" smtClean="0"/>
              <a:t>Мои воспитанники участвуют в различных </a:t>
            </a:r>
          </a:p>
          <a:p>
            <a:pPr>
              <a:buNone/>
            </a:pPr>
            <a:r>
              <a:rPr lang="ru-RU" b="1" dirty="0" smtClean="0"/>
              <a:t>конкурсах, за что получают грамоты , благодарности, сертификаты , дипломы.</a:t>
            </a:r>
            <a:endParaRPr lang="ru-RU" b="1" dirty="0"/>
          </a:p>
        </p:txBody>
      </p:sp>
      <p:pic>
        <p:nvPicPr>
          <p:cNvPr id="4" name="Рисунок 3" descr="КДС-КФ № 59-036-Четвергов Ван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643050"/>
            <a:ext cx="3485323" cy="4929198"/>
          </a:xfrm>
          <a:prstGeom prst="rect">
            <a:avLst/>
          </a:prstGeom>
        </p:spPr>
      </p:pic>
      <p:pic>
        <p:nvPicPr>
          <p:cNvPr id="5" name="Рисунок 4" descr="КДС-ПАП № 59-050-Брылин Елисе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643051"/>
            <a:ext cx="3535852" cy="50006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066800"/>
          </a:xfrm>
        </p:spPr>
        <p:txBody>
          <a:bodyPr/>
          <a:lstStyle/>
          <a:p>
            <a:r>
              <a:rPr lang="ru-RU" dirty="0" smtClean="0"/>
              <a:t>Успехи моих воспитанников.</a:t>
            </a:r>
            <a:endParaRPr lang="ru-RU" dirty="0"/>
          </a:p>
        </p:txBody>
      </p:sp>
      <p:pic>
        <p:nvPicPr>
          <p:cNvPr id="8" name="Рисунок 7" descr="КДС-ПДЗ № 59-384-Четвергов Ван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571612"/>
            <a:ext cx="3500462" cy="4950608"/>
          </a:xfrm>
          <a:prstGeom prst="rect">
            <a:avLst/>
          </a:prstGeom>
        </p:spPr>
      </p:pic>
      <p:pic>
        <p:nvPicPr>
          <p:cNvPr id="9" name="Рисунок 8" descr="КДС-ПДЗ № 59-385-Козулина Кристи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571612"/>
            <a:ext cx="3535835" cy="50006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ДС-ПМП № 61-152-Акелькин Арсени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4394543" cy="6215082"/>
          </a:xfrm>
        </p:spPr>
      </p:pic>
      <p:pic>
        <p:nvPicPr>
          <p:cNvPr id="5" name="Рисунок 4" descr="КДС-ПМП № 61-153-Брылин Елисе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642918"/>
            <a:ext cx="4091470" cy="57864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Бизиборд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                  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НА САЙТ ДОУ\IMG_20190322_1428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643050"/>
            <a:ext cx="3929090" cy="2946818"/>
          </a:xfrm>
          <a:prstGeom prst="rect">
            <a:avLst/>
          </a:prstGeom>
          <a:noFill/>
        </p:spPr>
      </p:pic>
      <p:pic>
        <p:nvPicPr>
          <p:cNvPr id="6" name="Рисунок 5" descr="_Y9Rqtqr-T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1643050"/>
            <a:ext cx="1822453" cy="4483483"/>
          </a:xfrm>
          <a:prstGeom prst="rect">
            <a:avLst/>
          </a:prstGeom>
        </p:spPr>
      </p:pic>
      <p:pic>
        <p:nvPicPr>
          <p:cNvPr id="7" name="Рисунок 6" descr="image-14-02-24-08-21-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1643050"/>
            <a:ext cx="2583689" cy="442915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Уголок: Правила дорожного движения.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44824"/>
            <a:ext cx="321471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229600" cy="1066800"/>
          </a:xfrm>
        </p:spPr>
        <p:txBody>
          <a:bodyPr/>
          <a:lstStyle/>
          <a:p>
            <a:r>
              <a:rPr lang="ru-RU" dirty="0" smtClean="0"/>
              <a:t>Книжный уголок</a:t>
            </a:r>
            <a:endParaRPr lang="ru-RU" dirty="0"/>
          </a:p>
        </p:txBody>
      </p:sp>
      <p:pic>
        <p:nvPicPr>
          <p:cNvPr id="4" name="Содержимое 3" descr="IMG_20191106_100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1556792"/>
            <a:ext cx="3321867" cy="4429156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Мое кредо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«Дети должны жить в мире красоты, игры, сказки, музыки, рисунка, фантазии, творчества».</a:t>
            </a: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               В.А. Сухомлинский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Музыкальный уголок</a:t>
            </a:r>
            <a:endParaRPr lang="ru-RU" dirty="0"/>
          </a:p>
        </p:txBody>
      </p:sp>
      <p:pic>
        <p:nvPicPr>
          <p:cNvPr id="5" name="Рисунок 4" descr="IMG_20191108_1041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000240"/>
            <a:ext cx="3643338" cy="432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Уголок творчества.</a:t>
            </a:r>
            <a:endParaRPr lang="ru-RU" dirty="0"/>
          </a:p>
        </p:txBody>
      </p:sp>
      <p:pic>
        <p:nvPicPr>
          <p:cNvPr id="4" name="Содержимое 3" descr="IMG_20190829_1432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285992"/>
            <a:ext cx="3357586" cy="400052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214554"/>
            <a:ext cx="3255752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Уголок природы.</a:t>
            </a:r>
            <a:endParaRPr lang="ru-RU" dirty="0"/>
          </a:p>
        </p:txBody>
      </p:sp>
      <p:pic>
        <p:nvPicPr>
          <p:cNvPr id="4" name="Содержимое 3" descr="IMG_20191004_1559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071678"/>
            <a:ext cx="4286279" cy="321471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500174"/>
            <a:ext cx="2970000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Уголок конструирования.</a:t>
            </a:r>
            <a:endParaRPr lang="ru-RU" dirty="0"/>
          </a:p>
        </p:txBody>
      </p:sp>
      <p:pic>
        <p:nvPicPr>
          <p:cNvPr id="4" name="Содержимое 3" descr="IMG_20191108_1035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89562" y="1747910"/>
            <a:ext cx="5764876" cy="432261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Парикмахерская и уголок ряженья</a:t>
            </a:r>
            <a:endParaRPr lang="ru-RU" dirty="0"/>
          </a:p>
        </p:txBody>
      </p:sp>
      <p:pic>
        <p:nvPicPr>
          <p:cNvPr id="4" name="Содержимое 3" descr="IMG_20191108_1056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7686" y="2000240"/>
            <a:ext cx="3240000" cy="4320000"/>
          </a:xfrm>
        </p:spPr>
      </p:pic>
      <p:pic>
        <p:nvPicPr>
          <p:cNvPr id="5" name="Рисунок 4" descr="IMG_20191108_1057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000240"/>
            <a:ext cx="3240000" cy="4320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Сюжетно-ролевая игра «Больница»</a:t>
            </a:r>
            <a:endParaRPr lang="ru-RU" dirty="0"/>
          </a:p>
        </p:txBody>
      </p:sp>
      <p:pic>
        <p:nvPicPr>
          <p:cNvPr id="2050" name="Picture 2" descr="C:\Users\user\Desktop\IMG_20191112_102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1714488"/>
            <a:ext cx="3250429" cy="4333905"/>
          </a:xfrm>
          <a:prstGeom prst="rect">
            <a:avLst/>
          </a:prstGeom>
          <a:noFill/>
        </p:spPr>
      </p:pic>
      <p:pic>
        <p:nvPicPr>
          <p:cNvPr id="2051" name="Picture 3" descr="C:\Users\user\Desktop\IMG_20191112_1023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714488"/>
            <a:ext cx="3286148" cy="43815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Уголок дежурства.</a:t>
            </a:r>
            <a:endParaRPr lang="ru-RU" dirty="0"/>
          </a:p>
        </p:txBody>
      </p:sp>
      <p:pic>
        <p:nvPicPr>
          <p:cNvPr id="4" name="Содержимое 3" descr="IMG_20191112_1159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643050"/>
            <a:ext cx="3429024" cy="4572032"/>
          </a:xfrm>
        </p:spPr>
      </p:pic>
      <p:pic>
        <p:nvPicPr>
          <p:cNvPr id="5" name="Рисунок 4" descr="IMG_20191112_120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1647337"/>
            <a:ext cx="3429024" cy="457203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229600" cy="1066800"/>
          </a:xfrm>
        </p:spPr>
        <p:txBody>
          <a:bodyPr/>
          <a:lstStyle/>
          <a:p>
            <a:r>
              <a:rPr lang="ru-RU" dirty="0" smtClean="0"/>
              <a:t>Наш театр. </a:t>
            </a:r>
            <a:endParaRPr lang="ru-RU" dirty="0"/>
          </a:p>
        </p:txBody>
      </p:sp>
      <p:pic>
        <p:nvPicPr>
          <p:cNvPr id="4" name="Содержимое 3" descr="IMG_20191106_0802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71934" y="1500174"/>
            <a:ext cx="1785950" cy="2381267"/>
          </a:xfrm>
        </p:spPr>
      </p:pic>
      <p:pic>
        <p:nvPicPr>
          <p:cNvPr id="5" name="Рисунок 4" descr="IMG_20191106_0803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1500174"/>
            <a:ext cx="1910966" cy="2547955"/>
          </a:xfrm>
          <a:prstGeom prst="rect">
            <a:avLst/>
          </a:prstGeom>
        </p:spPr>
      </p:pic>
      <p:pic>
        <p:nvPicPr>
          <p:cNvPr id="6" name="Рисунок 5" descr="IMG_20191106_0803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28" y="4214818"/>
            <a:ext cx="1821651" cy="2428868"/>
          </a:xfrm>
          <a:prstGeom prst="rect">
            <a:avLst/>
          </a:prstGeom>
        </p:spPr>
      </p:pic>
      <p:pic>
        <p:nvPicPr>
          <p:cNvPr id="7" name="Рисунок 6" descr="IMG_20191106_0805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7950" y="4214818"/>
            <a:ext cx="1802810" cy="2403747"/>
          </a:xfrm>
          <a:prstGeom prst="rect">
            <a:avLst/>
          </a:prstGeom>
        </p:spPr>
      </p:pic>
      <p:pic>
        <p:nvPicPr>
          <p:cNvPr id="8" name="Рисунок 7" descr="IMG_20191106_0939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00496" y="4214818"/>
            <a:ext cx="1857388" cy="2476517"/>
          </a:xfrm>
          <a:prstGeom prst="rect">
            <a:avLst/>
          </a:prstGeom>
        </p:spPr>
      </p:pic>
      <p:pic>
        <p:nvPicPr>
          <p:cNvPr id="9" name="Рисунок 8" descr="IMG_20191106_09415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6512" y="1500174"/>
            <a:ext cx="1857388" cy="247651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 </a:t>
            </a:r>
            <a:br>
              <a:rPr lang="ru-RU" sz="3600" dirty="0" smtClean="0"/>
            </a:br>
            <a:r>
              <a:rPr lang="ru-RU" sz="3600" dirty="0" smtClean="0"/>
              <a:t>Игры и пособия 	изготовленные 	своими руками </a:t>
            </a:r>
            <a:endParaRPr lang="ru-RU" sz="3600" dirty="0"/>
          </a:p>
        </p:txBody>
      </p:sp>
      <p:pic>
        <p:nvPicPr>
          <p:cNvPr id="10" name="Содержимое 9" descr="image-14-02-24-08-21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754826" y="1316820"/>
            <a:ext cx="3243263" cy="4324350"/>
          </a:xfrm>
        </p:spPr>
      </p:pic>
      <p:pic>
        <p:nvPicPr>
          <p:cNvPr id="11" name="Рисунок 10" descr="image-14-02-24-08-21-4.jpeg"/>
          <p:cNvPicPr>
            <a:picLocks noChangeAspect="1"/>
          </p:cNvPicPr>
          <p:nvPr/>
        </p:nvPicPr>
        <p:blipFill>
          <a:blip r:embed="rId3"/>
          <a:srcRect l="8333" r="8333" b="-1852"/>
          <a:stretch>
            <a:fillRect/>
          </a:stretch>
        </p:blipFill>
        <p:spPr>
          <a:xfrm rot="16200000">
            <a:off x="4607719" y="1893083"/>
            <a:ext cx="4286280" cy="392909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_skxLsMcpm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428736"/>
            <a:ext cx="4381531" cy="3286148"/>
          </a:xfrm>
          <a:prstGeom prst="rect">
            <a:avLst/>
          </a:prstGeom>
        </p:spPr>
      </p:pic>
      <p:pic>
        <p:nvPicPr>
          <p:cNvPr id="10" name="Рисунок 9" descr="9in1O7bPTXU.jpg"/>
          <p:cNvPicPr>
            <a:picLocks noChangeAspect="1"/>
          </p:cNvPicPr>
          <p:nvPr/>
        </p:nvPicPr>
        <p:blipFill>
          <a:blip r:embed="rId3"/>
          <a:srcRect l="8333" t="6250" r="8333" b="11458"/>
          <a:stretch>
            <a:fillRect/>
          </a:stretch>
        </p:blipFill>
        <p:spPr>
          <a:xfrm>
            <a:off x="5214942" y="1071546"/>
            <a:ext cx="3643338" cy="47970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229600" cy="1066800"/>
          </a:xfrm>
        </p:spPr>
        <p:txBody>
          <a:bodyPr/>
          <a:lstStyle/>
          <a:p>
            <a:r>
              <a:rPr lang="ru-RU" dirty="0" smtClean="0"/>
              <a:t>О себе:</a:t>
            </a:r>
            <a:endParaRPr lang="ru-RU" dirty="0"/>
          </a:p>
        </p:txBody>
      </p:sp>
      <p:sp>
        <p:nvSpPr>
          <p:cNvPr id="4" name="Текс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Родилась  22 декабря 1996 года.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Имею высшее педагогическое образование.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2023 году окончила Федеральное государственное бюджетное образовательное учреждение высшего образования «Алтайский государственный гуманитарно-педагогический университет имени В.М. Шукшина» г.Бийск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-14-02-24-08-21-7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1" y="571480"/>
            <a:ext cx="2500330" cy="3333773"/>
          </a:xfrm>
        </p:spPr>
      </p:pic>
      <p:pic>
        <p:nvPicPr>
          <p:cNvPr id="5" name="Рисунок 4" descr="image-14-02-24-08-21-5.jpeg"/>
          <p:cNvPicPr>
            <a:picLocks noChangeAspect="1"/>
          </p:cNvPicPr>
          <p:nvPr/>
        </p:nvPicPr>
        <p:blipFill>
          <a:blip r:embed="rId3"/>
          <a:srcRect l="15904" t="18647" r="23656" b="19402"/>
          <a:stretch>
            <a:fillRect/>
          </a:stretch>
        </p:blipFill>
        <p:spPr>
          <a:xfrm>
            <a:off x="3214678" y="714356"/>
            <a:ext cx="2143140" cy="2928958"/>
          </a:xfrm>
          <a:prstGeom prst="rect">
            <a:avLst/>
          </a:prstGeom>
        </p:spPr>
      </p:pic>
      <p:pic>
        <p:nvPicPr>
          <p:cNvPr id="6" name="Рисунок 5" descr="image-14-02-24-08-21-1.jpeg"/>
          <p:cNvPicPr>
            <a:picLocks noChangeAspect="1"/>
          </p:cNvPicPr>
          <p:nvPr/>
        </p:nvPicPr>
        <p:blipFill>
          <a:blip r:embed="rId4"/>
          <a:srcRect l="14742" r="44089" b="4645"/>
          <a:stretch>
            <a:fillRect/>
          </a:stretch>
        </p:blipFill>
        <p:spPr>
          <a:xfrm rot="16200000">
            <a:off x="3250397" y="1678769"/>
            <a:ext cx="2428892" cy="7500990"/>
          </a:xfrm>
          <a:prstGeom prst="rect">
            <a:avLst/>
          </a:prstGeom>
        </p:spPr>
      </p:pic>
      <p:pic>
        <p:nvPicPr>
          <p:cNvPr id="7" name="Рисунок 6" descr="LAs_W7ML8AA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571480"/>
            <a:ext cx="2428892" cy="323852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28858" y="357166"/>
            <a:ext cx="8229600" cy="1066800"/>
          </a:xfrm>
        </p:spPr>
        <p:txBody>
          <a:bodyPr/>
          <a:lstStyle/>
          <a:p>
            <a:r>
              <a:rPr lang="ru-RU" dirty="0" smtClean="0"/>
              <a:t>Творчество педагога:</a:t>
            </a:r>
            <a:endParaRPr lang="ru-RU" dirty="0"/>
          </a:p>
        </p:txBody>
      </p:sp>
      <p:pic>
        <p:nvPicPr>
          <p:cNvPr id="6" name="Содержимое 5" descr="27jmb03l7_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000240"/>
            <a:ext cx="4667283" cy="3500462"/>
          </a:xfrm>
        </p:spPr>
      </p:pic>
      <p:pic>
        <p:nvPicPr>
          <p:cNvPr id="7" name="Рисунок 6" descr="RClXmVJ_AC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5140" y="500042"/>
            <a:ext cx="2143140" cy="2857519"/>
          </a:xfrm>
          <a:prstGeom prst="rect">
            <a:avLst/>
          </a:prstGeom>
        </p:spPr>
      </p:pic>
      <p:pic>
        <p:nvPicPr>
          <p:cNvPr id="8" name="Рисунок 7" descr="image-14-02-24-08-21-3.jpeg"/>
          <p:cNvPicPr>
            <a:picLocks noChangeAspect="1"/>
          </p:cNvPicPr>
          <p:nvPr/>
        </p:nvPicPr>
        <p:blipFill>
          <a:blip r:embed="rId4" cstate="print"/>
          <a:srcRect r="-2632" b="13157"/>
          <a:stretch>
            <a:fillRect/>
          </a:stretch>
        </p:blipFill>
        <p:spPr>
          <a:xfrm>
            <a:off x="5214942" y="3500438"/>
            <a:ext cx="2786082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42852"/>
            <a:ext cx="8229600" cy="1066800"/>
          </a:xfrm>
        </p:spPr>
        <p:txBody>
          <a:bodyPr/>
          <a:lstStyle/>
          <a:p>
            <a:r>
              <a:rPr lang="ru-RU" dirty="0" smtClean="0"/>
              <a:t>Утренники и развлечения.</a:t>
            </a:r>
            <a:endParaRPr lang="ru-RU" dirty="0"/>
          </a:p>
        </p:txBody>
      </p:sp>
      <p:pic>
        <p:nvPicPr>
          <p:cNvPr id="5" name="Рисунок 4" descr="image-14-02-24-08-21-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500174"/>
            <a:ext cx="3857652" cy="5143535"/>
          </a:xfrm>
          <a:prstGeom prst="rect">
            <a:avLst/>
          </a:prstGeom>
        </p:spPr>
      </p:pic>
      <p:pic>
        <p:nvPicPr>
          <p:cNvPr id="6" name="Рисунок 5" descr="image-14-02-24-08-14.png"/>
          <p:cNvPicPr>
            <a:picLocks noChangeAspect="1"/>
          </p:cNvPicPr>
          <p:nvPr/>
        </p:nvPicPr>
        <p:blipFill>
          <a:blip r:embed="rId3"/>
          <a:srcRect l="30468" r="39844" b="25000"/>
          <a:stretch>
            <a:fillRect/>
          </a:stretch>
        </p:blipFill>
        <p:spPr>
          <a:xfrm>
            <a:off x="4572000" y="1500174"/>
            <a:ext cx="3643338" cy="51773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428736"/>
            <a:ext cx="8229600" cy="432511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Работаю воспитателем в МБДОУ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/с «Солнышко»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Солтонского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 Алтайского края.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Общий трудовой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стаж-5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лет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Педагогический стаж -5 лет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данном учреждении -5 лет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данной должности -5 лет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Курсы повышения квалификации.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/>
              <a:t>19.06.2023г ООО «Центр развития компетенции </a:t>
            </a:r>
            <a:r>
              <a:rPr lang="ru-RU" sz="1600" b="1" dirty="0" err="1" smtClean="0"/>
              <a:t>Аттестатика</a:t>
            </a:r>
            <a:r>
              <a:rPr lang="ru-RU" sz="1600" b="1" dirty="0" smtClean="0"/>
              <a:t>» по дополнительной профессиональной программе </a:t>
            </a:r>
          </a:p>
          <a:p>
            <a:pPr>
              <a:buNone/>
            </a:pPr>
            <a:r>
              <a:rPr lang="ru-RU" sz="1600" b="1" dirty="0" smtClean="0"/>
              <a:t>«Внедрение Федеральной образовательной программы дошкольного образования: требования и особенности организации образовательного процесса»</a:t>
            </a:r>
          </a:p>
          <a:p>
            <a:pPr>
              <a:buNone/>
            </a:pPr>
            <a:r>
              <a:rPr lang="ru-RU" sz="1600" b="1" dirty="0" smtClean="0"/>
              <a:t>В объеме 72 академических часов г.Тула</a:t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endParaRPr lang="ru-RU" sz="1600" b="1" dirty="0" smtClean="0"/>
          </a:p>
          <a:p>
            <a:pPr>
              <a:buNone/>
            </a:pPr>
            <a:endParaRPr lang="ru-RU" sz="1600" b="1" dirty="0" smtClean="0"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cs typeface="Times New Roman" pitchFamily="18" charset="0"/>
              </a:rPr>
              <a:t>19.10.2023г Институт дополнительного образования ФГБОУ ВО «</a:t>
            </a:r>
            <a:r>
              <a:rPr lang="ru-RU" sz="1600" b="1" dirty="0" err="1" smtClean="0">
                <a:cs typeface="Times New Roman" pitchFamily="18" charset="0"/>
              </a:rPr>
              <a:t>АлтГПУ</a:t>
            </a:r>
            <a:r>
              <a:rPr lang="ru-RU" sz="1600" b="1" dirty="0" smtClean="0">
                <a:cs typeface="Times New Roman" pitchFamily="18" charset="0"/>
              </a:rPr>
              <a:t>»</a:t>
            </a:r>
          </a:p>
          <a:p>
            <a:pPr>
              <a:buNone/>
            </a:pPr>
            <a:r>
              <a:rPr lang="ru-RU" sz="1600" b="1" dirty="0" smtClean="0">
                <a:cs typeface="Times New Roman" pitchFamily="18" charset="0"/>
              </a:rPr>
              <a:t>«Современные психолого-педагогические практики и технологии в условиях реализации   федеральной образовательной программы дошкольного образования»</a:t>
            </a:r>
          </a:p>
          <a:p>
            <a:pPr>
              <a:buNone/>
            </a:pPr>
            <a:r>
              <a:rPr lang="ru-RU" sz="1600" b="1" dirty="0" smtClean="0">
                <a:cs typeface="Times New Roman" pitchFamily="18" charset="0"/>
              </a:rPr>
              <a:t>В объеме 72 часов г.Барнаул</a:t>
            </a:r>
            <a:endParaRPr lang="ru-RU" sz="1600" b="1" dirty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-14-02-24-08-26.jpeg"/>
          <p:cNvPicPr>
            <a:picLocks noChangeAspect="1"/>
          </p:cNvPicPr>
          <p:nvPr/>
        </p:nvPicPr>
        <p:blipFill>
          <a:blip r:embed="rId2" cstate="print"/>
          <a:srcRect l="1388" r="2778" b="3125"/>
          <a:stretch>
            <a:fillRect/>
          </a:stretch>
        </p:blipFill>
        <p:spPr>
          <a:xfrm rot="14641486">
            <a:off x="1019797" y="538077"/>
            <a:ext cx="2699747" cy="3638789"/>
          </a:xfrm>
          <a:prstGeom prst="rect">
            <a:avLst/>
          </a:prstGeom>
        </p:spPr>
      </p:pic>
      <p:pic>
        <p:nvPicPr>
          <p:cNvPr id="6" name="Рисунок 5" descr="image-14-02-24-08-26-1.jpeg"/>
          <p:cNvPicPr>
            <a:picLocks noChangeAspect="1"/>
          </p:cNvPicPr>
          <p:nvPr/>
        </p:nvPicPr>
        <p:blipFill>
          <a:blip r:embed="rId3"/>
          <a:srcRect l="2777" t="4108" r="10158" b="4167"/>
          <a:stretch>
            <a:fillRect/>
          </a:stretch>
        </p:blipFill>
        <p:spPr>
          <a:xfrm rot="14479007">
            <a:off x="4176826" y="1573612"/>
            <a:ext cx="3349161" cy="51559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8229600" cy="1066800"/>
          </a:xfrm>
        </p:spPr>
        <p:txBody>
          <a:bodyPr/>
          <a:lstStyle/>
          <a:p>
            <a:r>
              <a:rPr lang="ru-RU" b="1" i="1" dirty="0" smtClean="0"/>
              <a:t>Мои достижения:</a:t>
            </a:r>
            <a:endParaRPr lang="ru-RU" b="1" i="1" dirty="0"/>
          </a:p>
        </p:txBody>
      </p:sp>
      <p:pic>
        <p:nvPicPr>
          <p:cNvPr id="7" name="Рисунок 6" descr="0c7414efcb2958205025083ac7b4ac3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2357430"/>
            <a:ext cx="3032281" cy="4286256"/>
          </a:xfrm>
          <a:prstGeom prst="rect">
            <a:avLst/>
          </a:prstGeom>
        </p:spPr>
      </p:pic>
      <p:pic>
        <p:nvPicPr>
          <p:cNvPr id="8" name="Рисунок 7" descr="6a5f4d44a1b6b893886835e310ae37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643050"/>
            <a:ext cx="3487142" cy="49292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5720" y="1357298"/>
            <a:ext cx="50006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Принимаю  участие в различных конкурсах, вебинарах, публикую свои материалы в сети интернет и на сайте ДОУ.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969944-149-150-sert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785794"/>
            <a:ext cx="3636244" cy="5143536"/>
          </a:xfrm>
          <a:prstGeom prst="rect">
            <a:avLst/>
          </a:prstGeom>
        </p:spPr>
      </p:pic>
      <p:pic>
        <p:nvPicPr>
          <p:cNvPr id="6" name="Рисунок 5" descr="12172dd08c0cfbf5851e1c1915b6c5f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940" y="1285860"/>
            <a:ext cx="5255983" cy="371477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69944-149-150-se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4357686" cy="6164029"/>
          </a:xfrm>
          <a:prstGeom prst="rect">
            <a:avLst/>
          </a:prstGeom>
        </p:spPr>
      </p:pic>
      <p:pic>
        <p:nvPicPr>
          <p:cNvPr id="8" name="Рисунок 7" descr="971128-052-054-se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14290"/>
            <a:ext cx="4357750" cy="6164119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1931</TotalTime>
  <Words>198</Words>
  <Application>Microsoft Office PowerPoint</Application>
  <PresentationFormat>Экран (4:3)</PresentationFormat>
  <Paragraphs>36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Литейная</vt:lpstr>
      <vt:lpstr>Портфолио воспитателя : Ткаченко  Юлии Владимировны</vt:lpstr>
      <vt:lpstr>Мое кредо</vt:lpstr>
      <vt:lpstr>О себе:</vt:lpstr>
      <vt:lpstr>Презентация PowerPoint</vt:lpstr>
      <vt:lpstr>Курсы повышения квалификации.</vt:lpstr>
      <vt:lpstr>Презентация PowerPoint</vt:lpstr>
      <vt:lpstr>Мои достижения: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Успехи моих воспитанников.</vt:lpstr>
      <vt:lpstr>Презентация PowerPoint</vt:lpstr>
      <vt:lpstr>Бизиборд.                    </vt:lpstr>
      <vt:lpstr>Уголок: Правила дорожного движения. </vt:lpstr>
      <vt:lpstr>Книжный уголок</vt:lpstr>
      <vt:lpstr>Музыкальный уголок</vt:lpstr>
      <vt:lpstr>Уголок творчества.</vt:lpstr>
      <vt:lpstr>Уголок природы.</vt:lpstr>
      <vt:lpstr>Уголок конструирования.</vt:lpstr>
      <vt:lpstr>Парикмахерская и уголок ряженья</vt:lpstr>
      <vt:lpstr>Сюжетно-ролевая игра «Больница»</vt:lpstr>
      <vt:lpstr>Уголок дежурства.</vt:lpstr>
      <vt:lpstr>Наш театр. </vt:lpstr>
      <vt:lpstr>  Игры и пособия  изготовленные  своими руками </vt:lpstr>
      <vt:lpstr>Презентация PowerPoint</vt:lpstr>
      <vt:lpstr>Презентация PowerPoint</vt:lpstr>
      <vt:lpstr>Творчество педагога:</vt:lpstr>
      <vt:lpstr>Утренники и развлечения.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воспитателя Комова Наталья Петровна.</dc:title>
  <dc:creator>пк</dc:creator>
  <cp:lastModifiedBy>user</cp:lastModifiedBy>
  <cp:revision>184</cp:revision>
  <dcterms:created xsi:type="dcterms:W3CDTF">2019-10-16T06:17:37Z</dcterms:created>
  <dcterms:modified xsi:type="dcterms:W3CDTF">2024-03-18T06:48:43Z</dcterms:modified>
</cp:coreProperties>
</file>