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Бихерт</a:t>
            </a:r>
            <a:r>
              <a:rPr lang="ru-RU" dirty="0" smtClean="0"/>
              <a:t> </a:t>
            </a:r>
            <a:r>
              <a:rPr lang="ru-RU" dirty="0" err="1" smtClean="0"/>
              <a:t>Анелика</a:t>
            </a:r>
            <a:r>
              <a:rPr lang="ru-RU" dirty="0" smtClean="0"/>
              <a:t> Владимировна</a:t>
            </a:r>
            <a:endParaRPr lang="ru-RU" dirty="0"/>
          </a:p>
        </p:txBody>
      </p:sp>
      <p:pic>
        <p:nvPicPr>
          <p:cNvPr id="1027" name="Picture 3" descr="E:\фото для портф\IMG_28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93125" y="1773872"/>
            <a:ext cx="3395749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диплом\IMG_1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064896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диплом\IMG_1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260648"/>
            <a:ext cx="8400933" cy="6300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диплом\IMG_1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530" y="260648"/>
            <a:ext cx="8448938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диплом\IMG_1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192022"/>
            <a:ext cx="4876006" cy="6501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476672"/>
            <a:ext cx="590465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МБДОУ детский сад  «Солнышко»</a:t>
            </a:r>
          </a:p>
          <a:p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 ЭКОЛОГИЧЕСКИЙ ПРОЕКТ</a:t>
            </a:r>
          </a:p>
          <a:p>
            <a:pPr algn="ctr"/>
            <a:r>
              <a:rPr lang="ru-RU" dirty="0" smtClean="0"/>
              <a:t>«Ёлочка – живая иголочка»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             </a:t>
            </a:r>
          </a:p>
          <a:p>
            <a:pPr algn="ctr"/>
            <a:r>
              <a:rPr lang="ru-RU" sz="1600" dirty="0" smtClean="0"/>
              <a:t>  </a:t>
            </a:r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Выполнил воспитатель старшей группы: </a:t>
            </a:r>
            <a:r>
              <a:rPr lang="ru-RU" sz="1600" dirty="0" err="1" smtClean="0"/>
              <a:t>А.В.Бихерт</a:t>
            </a:r>
            <a:endParaRPr lang="ru-RU" sz="1600" dirty="0" smtClean="0"/>
          </a:p>
          <a:p>
            <a:pPr algn="ctr"/>
            <a:r>
              <a:rPr lang="ru-RU" sz="1600" dirty="0" smtClean="0"/>
              <a:t>2017г.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060848"/>
            <a:ext cx="3024336" cy="23744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Дидактическая игра «Елочка».</a:t>
            </a:r>
            <a:endParaRPr lang="ru-RU" sz="3600" dirty="0"/>
          </a:p>
        </p:txBody>
      </p:sp>
      <p:pic>
        <p:nvPicPr>
          <p:cNvPr id="5" name="Picture 2" descr="J:\старшая\DSCN8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288668" cy="47168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774"/>
          <a:stretch/>
        </p:blipFill>
        <p:spPr>
          <a:xfrm>
            <a:off x="395536" y="188640"/>
            <a:ext cx="4419600" cy="2990719"/>
          </a:xfrm>
          <a:prstGeom prst="rect">
            <a:avLst/>
          </a:prstGeom>
        </p:spPr>
      </p:pic>
      <p:pic>
        <p:nvPicPr>
          <p:cNvPr id="4" name="Picture 2" descr="J:\старшая\DSCN81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28"/>
          <a:stretch/>
        </p:blipFill>
        <p:spPr bwMode="auto">
          <a:xfrm>
            <a:off x="5004048" y="188640"/>
            <a:ext cx="3995936" cy="32202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J:\старшая\DSCN8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429000"/>
            <a:ext cx="4533964" cy="3400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506" y="3645024"/>
            <a:ext cx="3803982" cy="301661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err="1" smtClean="0"/>
              <a:t>Физминутка</a:t>
            </a:r>
            <a:r>
              <a:rPr lang="ru-RU" sz="1300" b="1" dirty="0" smtClean="0"/>
              <a:t>   «Гуляют дети» </a:t>
            </a:r>
            <a:br>
              <a:rPr lang="ru-RU" sz="1300" b="1" dirty="0" smtClean="0"/>
            </a:br>
            <a:r>
              <a:rPr lang="ru-RU" sz="1300" dirty="0" smtClean="0"/>
              <a:t>На дворе мороз и ветер, на дворе гуляют дети. </a:t>
            </a:r>
            <a:br>
              <a:rPr lang="ru-RU" sz="1300" dirty="0" smtClean="0"/>
            </a:br>
            <a:r>
              <a:rPr lang="ru-RU" sz="1300" dirty="0" smtClean="0"/>
              <a:t>Ручки, ручки согревают, ручки, ручки потирают. </a:t>
            </a:r>
            <a:br>
              <a:rPr lang="ru-RU" sz="1300" dirty="0" smtClean="0"/>
            </a:br>
            <a:r>
              <a:rPr lang="ru-RU" sz="1300" dirty="0" smtClean="0"/>
              <a:t>Чтоб не зябли наши ножки, мы потопаем немножко: тот-топ-топ. </a:t>
            </a:r>
            <a:br>
              <a:rPr lang="ru-RU" sz="1300" dirty="0" smtClean="0"/>
            </a:br>
            <a:r>
              <a:rPr lang="ru-RU" sz="1300" dirty="0" smtClean="0"/>
              <a:t>Нам мороз не страшен, вот как мы теперь попляшем. </a:t>
            </a:r>
            <a:br>
              <a:rPr lang="ru-RU" sz="1300" dirty="0" smtClean="0"/>
            </a:br>
            <a:r>
              <a:rPr lang="ru-RU" sz="1300" dirty="0" smtClean="0"/>
              <a:t>Ходьба на месте </a:t>
            </a:r>
            <a:br>
              <a:rPr lang="ru-RU" sz="1300" dirty="0" smtClean="0"/>
            </a:br>
            <a:r>
              <a:rPr lang="ru-RU" sz="1300" dirty="0" smtClean="0"/>
              <a:t>Ребенок потирает руку об руку. </a:t>
            </a:r>
            <a:br>
              <a:rPr lang="ru-RU" sz="1300" dirty="0" smtClean="0"/>
            </a:br>
            <a:r>
              <a:rPr lang="ru-RU" sz="1300" dirty="0" smtClean="0"/>
              <a:t>Ребенок топает ножками. </a:t>
            </a:r>
            <a:br>
              <a:rPr lang="ru-RU" sz="1300" dirty="0" smtClean="0"/>
            </a:br>
            <a:r>
              <a:rPr lang="ru-RU" sz="1300" dirty="0" smtClean="0"/>
              <a:t>Ребенок приплясывает.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6" t="5413" r="13384" b="17888"/>
          <a:stretch/>
        </p:blipFill>
        <p:spPr>
          <a:xfrm>
            <a:off x="1259632" y="2276872"/>
            <a:ext cx="6581172" cy="37890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>Беседа на тему «Хвойные деревья в нашем лесу».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2" descr="J:\старшая\DSCN80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930"/>
          <a:stretch/>
        </p:blipFill>
        <p:spPr bwMode="auto">
          <a:xfrm>
            <a:off x="467544" y="1268760"/>
            <a:ext cx="8180201" cy="5280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J:\старшая\DSCN80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54" b="4204"/>
          <a:stretch/>
        </p:blipFill>
        <p:spPr bwMode="auto">
          <a:xfrm>
            <a:off x="683568" y="692696"/>
            <a:ext cx="7852608" cy="5942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:\старшая\DSCN80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54" b="4204"/>
          <a:stretch/>
        </p:blipFill>
        <p:spPr bwMode="auto">
          <a:xfrm>
            <a:off x="550460" y="692696"/>
            <a:ext cx="8053988" cy="5904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83768" y="260648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Экскурсия: «В гости к елочке».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Хорошее  воспитание надежнее всего защищает человека от тех, кто плохо воспитан…(</a:t>
            </a:r>
            <a:r>
              <a:rPr lang="ru-RU" sz="2400" dirty="0" err="1" smtClean="0"/>
              <a:t>Ф.Честерфильд</a:t>
            </a:r>
            <a:r>
              <a:rPr lang="ru-RU" sz="2400" dirty="0" smtClean="0"/>
              <a:t>).</a:t>
            </a:r>
            <a:endParaRPr lang="ru-RU" sz="2400" dirty="0"/>
          </a:p>
        </p:txBody>
      </p:sp>
      <p:pic>
        <p:nvPicPr>
          <p:cNvPr id="2050" name="Picture 2" descr="C:\Users\Админ\Desktop\воспитатели\бихерт\видео\осень средняя группа\DSC002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37834"/>
            <a:ext cx="7467600" cy="4198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520"/>
          <a:stretch/>
        </p:blipFill>
        <p:spPr>
          <a:xfrm>
            <a:off x="2555776" y="215566"/>
            <a:ext cx="6336704" cy="41099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660"/>
          <a:stretch/>
        </p:blipFill>
        <p:spPr>
          <a:xfrm>
            <a:off x="169342" y="1844824"/>
            <a:ext cx="4653461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pic>
        <p:nvPicPr>
          <p:cNvPr id="3" name="Содержимое 6" descr="IMG_2965.JPG"/>
          <p:cNvPicPr>
            <a:picLocks noChangeAspect="1"/>
          </p:cNvPicPr>
          <p:nvPr/>
        </p:nvPicPr>
        <p:blipFill rotWithShape="1">
          <a:blip r:embed="rId2" cstate="print"/>
          <a:srcRect l="22561"/>
          <a:stretch/>
        </p:blipFill>
        <p:spPr>
          <a:xfrm>
            <a:off x="395536" y="2708920"/>
            <a:ext cx="4045891" cy="2936237"/>
          </a:xfrm>
          <a:prstGeom prst="rect">
            <a:avLst/>
          </a:prstGeom>
        </p:spPr>
      </p:pic>
      <p:pic>
        <p:nvPicPr>
          <p:cNvPr id="4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3127"/>
          <a:stretch/>
        </p:blipFill>
        <p:spPr>
          <a:xfrm>
            <a:off x="4572000" y="2708920"/>
            <a:ext cx="4016961" cy="29366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1340768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Поделки из бросового материала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16016" y="1412776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«Наша елка хороша!»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" y="163260"/>
            <a:ext cx="5002005" cy="6669340"/>
          </a:xfrm>
          <a:prstGeom prst="rect">
            <a:avLst/>
          </a:prstGeom>
        </p:spPr>
      </p:pic>
      <p:pic>
        <p:nvPicPr>
          <p:cNvPr id="4" name="Picture 2" descr="J:\старшая\DSCN78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567" r="6615"/>
          <a:stretch/>
        </p:blipFill>
        <p:spPr bwMode="auto">
          <a:xfrm rot="16200000">
            <a:off x="3673511" y="1338890"/>
            <a:ext cx="6650114" cy="43496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Выставка поделок: </a:t>
            </a:r>
            <a:r>
              <a:rPr lang="ru-RU" sz="2000" dirty="0" smtClean="0"/>
              <a:t> «Зелёная ёлочка – живая иголочка».</a:t>
            </a:r>
            <a:endParaRPr lang="ru-RU" dirty="0"/>
          </a:p>
        </p:txBody>
      </p:sp>
      <p:pic>
        <p:nvPicPr>
          <p:cNvPr id="3" name="Picture 2" descr="J:\старшая\DSCN7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66" b="6290"/>
          <a:stretch/>
        </p:blipFill>
        <p:spPr bwMode="auto">
          <a:xfrm>
            <a:off x="179512" y="764704"/>
            <a:ext cx="8814438" cy="5688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700213"/>
            <a:ext cx="7473950" cy="442595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800" dirty="0" smtClean="0"/>
              <a:t>    Родилась 10 сентября 1973 года. </a:t>
            </a:r>
          </a:p>
          <a:p>
            <a:pPr>
              <a:buNone/>
            </a:pPr>
            <a:r>
              <a:rPr lang="ru-RU" sz="2800" dirty="0" smtClean="0"/>
              <a:t>    В 1991 году закончила </a:t>
            </a:r>
            <a:r>
              <a:rPr lang="ru-RU" sz="2800" dirty="0" err="1" smtClean="0"/>
              <a:t>Бийское</a:t>
            </a:r>
            <a:r>
              <a:rPr lang="ru-RU" sz="2800" dirty="0" smtClean="0"/>
              <a:t> педагогическое училище по специальности  «Дошкольное воспитание» , квалификация воспитатель детского  сада. </a:t>
            </a:r>
          </a:p>
          <a:p>
            <a:pPr>
              <a:buNone/>
            </a:pPr>
            <a:r>
              <a:rPr lang="ru-RU" sz="2800" dirty="0" smtClean="0"/>
              <a:t>     Общий трудовой стаж -28 лет.        Педагогический стаж-  8 лет.</a:t>
            </a:r>
          </a:p>
          <a:p>
            <a:pPr>
              <a:buNone/>
            </a:pPr>
            <a:r>
              <a:rPr lang="ru-RU" sz="2800" dirty="0" smtClean="0"/>
              <a:t>    Работаю в МБДОУ </a:t>
            </a:r>
            <a:r>
              <a:rPr lang="ru-RU" sz="2800" dirty="0" err="1" smtClean="0"/>
              <a:t>д</a:t>
            </a:r>
            <a:r>
              <a:rPr lang="ru-RU" sz="2800" dirty="0" smtClean="0"/>
              <a:t>/сад «Солнышко» с 2016 года.</a:t>
            </a:r>
            <a:endParaRPr lang="ru-RU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диплом\IMG_E1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8136904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3100" b="1" dirty="0" smtClean="0"/>
              <a:t>Курсы повышения квалификации:</a:t>
            </a:r>
            <a:br>
              <a:rPr lang="ru-RU" sz="3100" b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dirty="0" smtClean="0"/>
              <a:t> 2020 год -  «Технологии образовательного процесса дошкольной образовательной  организации (с учетом стандарта ВОРЛДСКИЛЛС по компетенции  «Дошкольное воспитание»)».144 часа, КГБПОУ «</a:t>
            </a:r>
            <a:r>
              <a:rPr lang="ru-RU" sz="2200" dirty="0" err="1" smtClean="0"/>
              <a:t>Бийский</a:t>
            </a:r>
            <a:r>
              <a:rPr lang="ru-RU" sz="2200" dirty="0" smtClean="0"/>
              <a:t> педагогический колледж».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dirty="0" smtClean="0"/>
              <a:t>2023 год  - «Современные психолого-педагогические практики и технологии в условиях реализации федеральной образовательной программы дошкольного образования», 72 часа, Платформа </a:t>
            </a:r>
            <a:r>
              <a:rPr lang="ru-RU" sz="2200" dirty="0" err="1" smtClean="0"/>
              <a:t>онлайн</a:t>
            </a:r>
            <a:r>
              <a:rPr lang="ru-RU" sz="2200" dirty="0" smtClean="0"/>
              <a:t> –курсов Алтайского Государственного педагогического университета.</a:t>
            </a:r>
            <a:endParaRPr lang="ru-RU"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диплом\бихерт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413067"/>
            <a:ext cx="7272808" cy="5247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диплом\удостоверение 23 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200800" cy="51950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диплом\IMG_1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260648"/>
            <a:ext cx="4876006" cy="6501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диплом\IMG_1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60648"/>
            <a:ext cx="4752528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79</TotalTime>
  <Words>141</Words>
  <Application>Microsoft Office PowerPoint</Application>
  <PresentationFormat>Экран (4:3)</PresentationFormat>
  <Paragraphs>32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Эркер</vt:lpstr>
      <vt:lpstr>Бихерт Анелика Владимировна</vt:lpstr>
      <vt:lpstr>Хорошее  воспитание надежнее всего защищает человека от тех, кто плохо воспитан…(Ф.Честерфильд).</vt:lpstr>
      <vt:lpstr>Слайд 3</vt:lpstr>
      <vt:lpstr>Слайд 4</vt:lpstr>
      <vt:lpstr>               Курсы повышения квалификации:   2020 год -  «Технологии образовательного процесса дошкольной образовательной  организации (с учетом стандарта ВОРЛДСКИЛЛС по компетенции  «Дошкольное воспитание»)».144 часа, КГБПОУ «Бийский педагогический колледж».  2023 год  - «Современные психолого-педагогические практики и технологии в условиях реализации федеральной образовательной программы дошкольного образования», 72 часа, Платформа онлайн –курсов Алтайского Государственного педагогического университета.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Дидактическая игра «Елочка».</vt:lpstr>
      <vt:lpstr>Слайд 16</vt:lpstr>
      <vt:lpstr>        Физминутка   «Гуляют дети»  На дворе мороз и ветер, на дворе гуляют дети.  Ручки, ручки согревают, ручки, ручки потирают.  Чтоб не зябли наши ножки, мы потопаем немножко: тот-топ-топ.  Нам мороз не страшен, вот как мы теперь попляшем.  Ходьба на месте  Ребенок потирает руку об руку.  Ребенок топает ножками.  Ребенок приплясывает.  </vt:lpstr>
      <vt:lpstr>Беседа на тему «Хвойные деревья в нашем лесу». </vt:lpstr>
      <vt:lpstr>Слайд 19</vt:lpstr>
      <vt:lpstr>Слайд 20</vt:lpstr>
      <vt:lpstr>Работа с родителями</vt:lpstr>
      <vt:lpstr>Слайд 22</vt:lpstr>
      <vt:lpstr>Выставка поделок:  «Зелёная ёлочка – живая иголочка».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Бихерт Анелика Владимировна</dc:title>
  <dc:creator>Админ</dc:creator>
  <cp:lastModifiedBy>Админ</cp:lastModifiedBy>
  <cp:revision>10</cp:revision>
  <dcterms:created xsi:type="dcterms:W3CDTF">2024-02-14T04:20:36Z</dcterms:created>
  <dcterms:modified xsi:type="dcterms:W3CDTF">2024-02-14T05:54:16Z</dcterms:modified>
</cp:coreProperties>
</file>