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5"/>
  </p:notesMasterIdLst>
  <p:sldIdLst>
    <p:sldId id="256" r:id="rId2"/>
    <p:sldId id="299" r:id="rId3"/>
    <p:sldId id="286" r:id="rId4"/>
    <p:sldId id="282" r:id="rId5"/>
    <p:sldId id="283" r:id="rId6"/>
    <p:sldId id="279" r:id="rId7"/>
    <p:sldId id="287" r:id="rId8"/>
    <p:sldId id="288" r:id="rId9"/>
    <p:sldId id="291" r:id="rId10"/>
    <p:sldId id="289" r:id="rId11"/>
    <p:sldId id="298" r:id="rId12"/>
    <p:sldId id="290" r:id="rId13"/>
    <p:sldId id="300" r:id="rId14"/>
    <p:sldId id="301" r:id="rId15"/>
    <p:sldId id="292" r:id="rId16"/>
    <p:sldId id="294" r:id="rId17"/>
    <p:sldId id="284" r:id="rId18"/>
    <p:sldId id="293" r:id="rId19"/>
    <p:sldId id="276" r:id="rId20"/>
    <p:sldId id="296" r:id="rId21"/>
    <p:sldId id="295" r:id="rId22"/>
    <p:sldId id="297" r:id="rId23"/>
    <p:sldId id="26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11" autoAdjust="0"/>
    <p:restoredTop sz="86380" autoAdjust="0"/>
  </p:normalViewPr>
  <p:slideViewPr>
    <p:cSldViewPr>
      <p:cViewPr>
        <p:scale>
          <a:sx n="70" d="100"/>
          <a:sy n="70" d="100"/>
        </p:scale>
        <p:origin x="-132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880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34F6E-7A2F-434B-AA02-84CE94AFAA3A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AD41B-8F11-4693-A8A1-449402A388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513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AD41B-8F11-4693-A8A1-449402A388F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451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AD41B-8F11-4693-A8A1-449402A388F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55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oyucshie_volshebniki_Elochke_ne_holodno_zimoj_(mzmunchie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428604"/>
            <a:ext cx="6786610" cy="6096740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/>
              <a:t>                      МБДОУ детский сад  «Солнышко»</a:t>
            </a:r>
          </a:p>
          <a:p>
            <a:pPr algn="l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  ЭКОЛОГИЧЕСКИЙ ПРОЕКТ</a:t>
            </a:r>
          </a:p>
          <a:p>
            <a:pPr algn="ctr"/>
            <a:r>
              <a:rPr lang="ru-RU" sz="2000" dirty="0" smtClean="0"/>
              <a:t>«Ёлочка – живая иголочка»</a:t>
            </a:r>
          </a:p>
          <a:p>
            <a:pPr algn="l"/>
            <a:endParaRPr lang="ru-RU" sz="2000" dirty="0" smtClean="0"/>
          </a:p>
          <a:p>
            <a:pPr algn="l"/>
            <a:endParaRPr lang="ru-RU" sz="2000" dirty="0" smtClean="0"/>
          </a:p>
          <a:p>
            <a:pPr algn="l"/>
            <a:endParaRPr lang="ru-RU" sz="2000" dirty="0" smtClean="0"/>
          </a:p>
          <a:p>
            <a:pPr algn="l"/>
            <a:endParaRPr lang="ru-RU" sz="2000" dirty="0" smtClean="0"/>
          </a:p>
          <a:p>
            <a:pPr algn="l"/>
            <a:endParaRPr lang="ru-RU" sz="2000" dirty="0" smtClean="0"/>
          </a:p>
          <a:p>
            <a:pPr algn="l"/>
            <a:endParaRPr lang="ru-RU" sz="1800" dirty="0" smtClean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             </a:t>
            </a:r>
          </a:p>
          <a:p>
            <a:pPr algn="ctr"/>
            <a:r>
              <a:rPr lang="ru-RU" sz="1800" dirty="0" smtClean="0"/>
              <a:t>  </a:t>
            </a:r>
          </a:p>
          <a:p>
            <a:pPr algn="ctr"/>
            <a:endParaRPr lang="ru-RU" sz="1800" dirty="0"/>
          </a:p>
          <a:p>
            <a:pPr algn="ctr"/>
            <a:r>
              <a:rPr lang="ru-RU" sz="1800" dirty="0" smtClean="0"/>
              <a:t>Выполнил воспитатель старшей группы: </a:t>
            </a:r>
            <a:r>
              <a:rPr lang="ru-RU" sz="1800" dirty="0" err="1" smtClean="0"/>
              <a:t>А.В.Бихерт</a:t>
            </a:r>
            <a:endParaRPr lang="ru-RU" sz="1800" dirty="0" smtClean="0"/>
          </a:p>
          <a:p>
            <a:pPr algn="ctr"/>
            <a:r>
              <a:rPr lang="ru-RU" sz="1800" dirty="0" smtClean="0"/>
              <a:t>2017г.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633" y="2586583"/>
            <a:ext cx="3457575" cy="2714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516464"/>
            <a:ext cx="70567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Физминутка</a:t>
            </a:r>
            <a:r>
              <a:rPr lang="ru-RU" b="1" dirty="0"/>
              <a:t> </a:t>
            </a:r>
            <a:r>
              <a:rPr lang="ru-RU" b="1" dirty="0" smtClean="0"/>
              <a:t>  «</a:t>
            </a:r>
            <a:r>
              <a:rPr lang="ru-RU" b="1" dirty="0"/>
              <a:t>Гуляют дети» </a:t>
            </a:r>
            <a:br>
              <a:rPr lang="ru-RU" b="1" dirty="0"/>
            </a:br>
            <a:r>
              <a:rPr lang="ru-RU" dirty="0"/>
              <a:t>На дворе мороз и ветер, на дворе гуляют дети. </a:t>
            </a:r>
            <a:br>
              <a:rPr lang="ru-RU" dirty="0"/>
            </a:br>
            <a:r>
              <a:rPr lang="ru-RU" dirty="0"/>
              <a:t>Ручки, ручки согревают, ручки, ручки потирают. </a:t>
            </a:r>
            <a:br>
              <a:rPr lang="ru-RU" dirty="0"/>
            </a:br>
            <a:r>
              <a:rPr lang="ru-RU" dirty="0"/>
              <a:t>Чтоб не зябли наши ножки, мы потопаем немножко: тот-топ-топ. </a:t>
            </a:r>
            <a:br>
              <a:rPr lang="ru-RU" dirty="0"/>
            </a:br>
            <a:r>
              <a:rPr lang="ru-RU" dirty="0"/>
              <a:t>Нам мороз не страшен, вот как мы теперь попляшем. </a:t>
            </a:r>
            <a:br>
              <a:rPr lang="ru-RU" dirty="0"/>
            </a:br>
            <a:r>
              <a:rPr lang="ru-RU" dirty="0"/>
              <a:t>Ходьба на месте </a:t>
            </a:r>
            <a:br>
              <a:rPr lang="ru-RU" dirty="0"/>
            </a:br>
            <a:r>
              <a:rPr lang="ru-RU" dirty="0"/>
              <a:t>Ребенок потирает руку об руку. </a:t>
            </a:r>
            <a:br>
              <a:rPr lang="ru-RU" dirty="0"/>
            </a:br>
            <a:r>
              <a:rPr lang="ru-RU" dirty="0"/>
              <a:t>Ребенок топает ножками. </a:t>
            </a:r>
            <a:br>
              <a:rPr lang="ru-RU" dirty="0"/>
            </a:br>
            <a:r>
              <a:rPr lang="ru-RU" dirty="0"/>
              <a:t>Ребенок приплясывает.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5413" r="13384" b="17888"/>
          <a:stretch/>
        </p:blipFill>
        <p:spPr>
          <a:xfrm>
            <a:off x="1331640" y="3212976"/>
            <a:ext cx="658117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0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24168"/>
            <a:ext cx="8305800" cy="5646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II </a:t>
            </a:r>
            <a:r>
              <a:rPr lang="ru-RU" b="1" dirty="0"/>
              <a:t>этап. Основной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95536" y="1340768"/>
            <a:ext cx="8229600" cy="5517232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endParaRPr lang="ru-RU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67544" y="1556792"/>
            <a:ext cx="8229600" cy="530120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Беседа на тему:  «Хвойные деревья в нашем лесу</a:t>
            </a:r>
            <a:r>
              <a:rPr lang="ru-RU" dirty="0" smtClean="0"/>
              <a:t>»;</a:t>
            </a:r>
          </a:p>
          <a:p>
            <a:r>
              <a:rPr lang="ru-RU" dirty="0">
                <a:solidFill>
                  <a:schemeClr val="dk1"/>
                </a:solidFill>
              </a:rPr>
              <a:t>Экскурсия «В гости к елочке</a:t>
            </a:r>
            <a:r>
              <a:rPr lang="ru-RU" dirty="0" smtClean="0">
                <a:solidFill>
                  <a:schemeClr val="dk1"/>
                </a:solidFill>
              </a:rPr>
              <a:t>»;</a:t>
            </a:r>
          </a:p>
          <a:p>
            <a:r>
              <a:rPr lang="ru-RU" dirty="0" smtClean="0"/>
              <a:t>Чтение стихотворений, загадок о елочке;</a:t>
            </a:r>
          </a:p>
          <a:p>
            <a:r>
              <a:rPr lang="ru-RU" dirty="0">
                <a:solidFill>
                  <a:schemeClr val="dk1"/>
                </a:solidFill>
              </a:rPr>
              <a:t>Пальчиковые игры: «Елочка»,  «Снегири</a:t>
            </a:r>
            <a:r>
              <a:rPr lang="ru-RU" dirty="0" smtClean="0">
                <a:solidFill>
                  <a:schemeClr val="dk1"/>
                </a:solidFill>
              </a:rPr>
              <a:t>»;</a:t>
            </a:r>
          </a:p>
          <a:p>
            <a:r>
              <a:rPr lang="ru-RU" dirty="0">
                <a:solidFill>
                  <a:schemeClr val="dk1"/>
                </a:solidFill>
              </a:rPr>
              <a:t>Чтение художественной литературы «Елочка» </a:t>
            </a:r>
            <a:r>
              <a:rPr lang="ru-RU" dirty="0" err="1" smtClean="0">
                <a:solidFill>
                  <a:schemeClr val="dk1"/>
                </a:solidFill>
              </a:rPr>
              <a:t>Г.Х.Андерсон</a:t>
            </a:r>
            <a:r>
              <a:rPr lang="ru-RU" dirty="0" smtClean="0">
                <a:solidFill>
                  <a:schemeClr val="dk1"/>
                </a:solidFill>
              </a:rPr>
              <a:t>;</a:t>
            </a:r>
            <a:endParaRPr lang="ru-RU" dirty="0"/>
          </a:p>
          <a:p>
            <a:r>
              <a:rPr lang="ru-RU" dirty="0">
                <a:solidFill>
                  <a:schemeClr val="dk1"/>
                </a:solidFill>
              </a:rPr>
              <a:t>Выставка детских </a:t>
            </a:r>
            <a:r>
              <a:rPr lang="ru-RU" dirty="0" smtClean="0">
                <a:solidFill>
                  <a:schemeClr val="dk1"/>
                </a:solidFill>
              </a:rPr>
              <a:t>рисунков; </a:t>
            </a:r>
            <a:endParaRPr lang="ru-RU" dirty="0"/>
          </a:p>
          <a:p>
            <a:r>
              <a:rPr lang="ru-RU" dirty="0"/>
              <a:t>Рисование плакатов «Спасем елочку – живую иголочку</a:t>
            </a:r>
            <a:r>
              <a:rPr lang="ru-RU" dirty="0" smtClean="0"/>
              <a:t>».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Font typeface="Wingdings 2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189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683404"/>
            <a:ext cx="5184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Беседа на тему «Хвойные </a:t>
            </a:r>
            <a:r>
              <a:rPr lang="ru-RU" dirty="0"/>
              <a:t>деревья в нашем лесу»</a:t>
            </a:r>
          </a:p>
        </p:txBody>
      </p:sp>
      <p:pic>
        <p:nvPicPr>
          <p:cNvPr id="3074" name="Picture 2" descr="J:\старшая\DSCN80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0"/>
          <a:stretch/>
        </p:blipFill>
        <p:spPr bwMode="auto">
          <a:xfrm>
            <a:off x="496255" y="1268760"/>
            <a:ext cx="8180201" cy="528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94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сосна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764704"/>
            <a:ext cx="819150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Дидактическая игра: «От какого дерева веточка»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18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сосо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Дидактическая игра: «Найди сходство и отличия»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48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старшая\DSCN80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4" b="4204"/>
          <a:stretch/>
        </p:blipFill>
        <p:spPr bwMode="auto">
          <a:xfrm>
            <a:off x="679832" y="654680"/>
            <a:ext cx="7852608" cy="594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46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Экскурсия: «В гости к елочке»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8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60"/>
          <a:stretch/>
        </p:blipFill>
        <p:spPr>
          <a:xfrm>
            <a:off x="0" y="1124744"/>
            <a:ext cx="5517350" cy="57201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20"/>
          <a:stretch/>
        </p:blipFill>
        <p:spPr>
          <a:xfrm>
            <a:off x="2987824" y="0"/>
            <a:ext cx="6156176" cy="39928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68144" y="4725144"/>
            <a:ext cx="2799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Наблюдение во время прогулки за деревьями.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741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7223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III </a:t>
            </a:r>
            <a:r>
              <a:rPr lang="ru-RU" b="1" dirty="0"/>
              <a:t>этап. </a:t>
            </a:r>
            <a:r>
              <a:rPr lang="ru-RU" b="1" dirty="0" smtClean="0"/>
              <a:t>Заключительный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124120"/>
            <a:ext cx="8229600" cy="4733880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Выставка детско-родительских работ «Зимний лес</a:t>
            </a:r>
            <a:r>
              <a:rPr lang="ru-RU" dirty="0" smtClean="0"/>
              <a:t>»;</a:t>
            </a:r>
          </a:p>
          <a:p>
            <a:pPr marL="0" lvl="0" indent="0">
              <a:buNone/>
            </a:pPr>
            <a:endParaRPr lang="ru-RU" dirty="0"/>
          </a:p>
          <a:p>
            <a:pPr lvl="0"/>
            <a:r>
              <a:rPr lang="ru-RU" dirty="0"/>
              <a:t>Выставка плакатов на тему «Спасем елочку – живую иголочку</a:t>
            </a:r>
            <a:r>
              <a:rPr lang="ru-RU" dirty="0" smtClean="0"/>
              <a:t>».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813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" t="13857"/>
          <a:stretch/>
        </p:blipFill>
        <p:spPr>
          <a:xfrm>
            <a:off x="-1" y="3653594"/>
            <a:ext cx="4932041" cy="32505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4"/>
          <a:stretch/>
        </p:blipFill>
        <p:spPr>
          <a:xfrm>
            <a:off x="4013497" y="3722580"/>
            <a:ext cx="5130503" cy="31628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6"/>
          <a:stretch/>
        </p:blipFill>
        <p:spPr>
          <a:xfrm>
            <a:off x="4572000" y="44624"/>
            <a:ext cx="4572000" cy="3671943"/>
          </a:xfrm>
          <a:prstGeom prst="rect">
            <a:avLst/>
          </a:prstGeom>
        </p:spPr>
      </p:pic>
      <p:pic>
        <p:nvPicPr>
          <p:cNvPr id="6146" name="Picture 2" descr="J:\старшая\DSCN80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4932040" cy="369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43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Работа с родителями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Поделки из бросового материала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 «Наша елка хороша!»</a:t>
            </a:r>
            <a:endParaRPr lang="ru-RU" dirty="0"/>
          </a:p>
        </p:txBody>
      </p:sp>
      <p:pic>
        <p:nvPicPr>
          <p:cNvPr id="7" name="Содержимое 6" descr="IMG_2965.JPG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/>
          <a:srcRect l="22561"/>
          <a:stretch/>
        </p:blipFill>
        <p:spPr>
          <a:xfrm>
            <a:off x="451497" y="2797019"/>
            <a:ext cx="4045891" cy="29362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27"/>
          <a:stretch/>
        </p:blipFill>
        <p:spPr>
          <a:xfrm>
            <a:off x="4645025" y="2796573"/>
            <a:ext cx="4016961" cy="293668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88640"/>
            <a:ext cx="8352928" cy="648072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Актуальность реализации проекта:</a:t>
            </a:r>
          </a:p>
          <a:p>
            <a:r>
              <a:rPr lang="ru-RU" sz="2400" dirty="0" smtClean="0"/>
              <a:t>Ежегодно </a:t>
            </a:r>
            <a:r>
              <a:rPr lang="ru-RU" sz="2400" dirty="0"/>
              <a:t>вся страна празднует Новый год. Украшаются дома, покупаются игрушки, из леса привозят красавицу Ель. </a:t>
            </a:r>
            <a:r>
              <a:rPr lang="ru-RU" sz="2400" dirty="0" smtClean="0"/>
              <a:t>О </a:t>
            </a:r>
            <a:r>
              <a:rPr lang="ru-RU" sz="2400" dirty="0"/>
              <a:t>елке – новогодней красавице написано много рассказов и стихов. Большая их часть описывает елочку, установленную в зале или комнате, при этом все восхищаются ее красотой и убранством, радуются празднику. И в этой праздничной суете как - то забывается тот факт, что ежегодно после праздника в лесах резко сокращается количество этих красавиц и в ближайшем будущем у нас совсем не останется возможности радоваться ее красоте, не только у себя в доме, но и в лесу. Поэтому, уже сейчас важно воспитать у наших детей понимание того, что для празднования Нового года елку не обязательно рубить. </a:t>
            </a:r>
            <a:r>
              <a:rPr lang="ru-RU" sz="2400" dirty="0" smtClean="0"/>
              <a:t>Главная цель этого проекта-сохранение зеленых насаждений в нашем районе в преддверии новогодних праздников.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6138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5" y="163260"/>
            <a:ext cx="5002005" cy="6669340"/>
          </a:xfrm>
          <a:prstGeom prst="rect">
            <a:avLst/>
          </a:prstGeom>
        </p:spPr>
      </p:pic>
      <p:pic>
        <p:nvPicPr>
          <p:cNvPr id="8194" name="Picture 2" descr="J:\старшая\DSCN78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7" r="6615"/>
          <a:stretch/>
        </p:blipFill>
        <p:spPr bwMode="auto">
          <a:xfrm rot="16200000">
            <a:off x="3673511" y="1338890"/>
            <a:ext cx="6650114" cy="434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22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старшая\DSCN78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6" b="6290"/>
          <a:stretch/>
        </p:blipFill>
        <p:spPr bwMode="auto">
          <a:xfrm>
            <a:off x="179512" y="764704"/>
            <a:ext cx="881443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Выставка поделок: «Зелёная ёлочка – живая иголочка»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30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:\старшая\DSCN79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4"/>
          <a:stretch/>
        </p:blipFill>
        <p:spPr bwMode="auto">
          <a:xfrm>
            <a:off x="467544" y="1041994"/>
            <a:ext cx="8157728" cy="569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4203" y="548680"/>
            <a:ext cx="41460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Спасем елочку-живую иголочку!!!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741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1368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/>
              <a:t>Спасибо за внимание!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b="14043"/>
          <a:stretch/>
        </p:blipFill>
        <p:spPr>
          <a:xfrm>
            <a:off x="899592" y="1624634"/>
            <a:ext cx="7491472" cy="50447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028343"/>
            <a:ext cx="403244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лесу родилась ёлочка,</a:t>
            </a:r>
          </a:p>
          <a:p>
            <a:r>
              <a:rPr lang="ru-RU" sz="2400" dirty="0"/>
              <a:t>В лесу должна расти.</a:t>
            </a:r>
          </a:p>
          <a:p>
            <a:r>
              <a:rPr lang="ru-RU" sz="2400" dirty="0"/>
              <a:t>Рубить не нужно ёлочку,</a:t>
            </a:r>
          </a:p>
          <a:p>
            <a:r>
              <a:rPr lang="ru-RU" sz="2400" dirty="0"/>
              <a:t>И в дом её нести.</a:t>
            </a:r>
          </a:p>
          <a:p>
            <a:r>
              <a:rPr lang="ru-RU" sz="2400" dirty="0"/>
              <a:t>Не стоит ёлочку губить,</a:t>
            </a:r>
          </a:p>
          <a:p>
            <a:r>
              <a:rPr lang="ru-RU" sz="2400" dirty="0"/>
              <a:t>А лучше сохранить.</a:t>
            </a:r>
          </a:p>
          <a:p>
            <a:r>
              <a:rPr lang="ru-RU" sz="2400" dirty="0"/>
              <a:t>Искусственную ёлочку</a:t>
            </a:r>
          </a:p>
          <a:p>
            <a:r>
              <a:rPr lang="ru-RU" sz="2400" dirty="0"/>
              <a:t>Домой себе купить.</a:t>
            </a:r>
          </a:p>
          <a:p>
            <a:r>
              <a:rPr lang="ru-RU" sz="2400" dirty="0"/>
              <a:t>А маленькая ёлочка</a:t>
            </a:r>
          </a:p>
          <a:p>
            <a:r>
              <a:rPr lang="ru-RU" sz="2400" dirty="0"/>
              <a:t>Останется в лесу.</a:t>
            </a:r>
          </a:p>
          <a:p>
            <a:r>
              <a:rPr lang="ru-RU" sz="2400" dirty="0"/>
              <a:t>И долго будет радовать</a:t>
            </a:r>
          </a:p>
          <a:p>
            <a:r>
              <a:rPr lang="ru-RU" sz="2400" dirty="0"/>
              <a:t>Зверей и детвору!</a:t>
            </a:r>
          </a:p>
          <a:p>
            <a:endParaRPr lang="ru-RU" dirty="0"/>
          </a:p>
        </p:txBody>
      </p:sp>
      <p:pic>
        <p:nvPicPr>
          <p:cNvPr id="1026" name="Picture 2" descr="Картинки по запросу елочка в лес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848100" cy="463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3477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04" y="764704"/>
            <a:ext cx="4680520" cy="648072"/>
          </a:xfrm>
        </p:spPr>
        <p:txBody>
          <a:bodyPr/>
          <a:lstStyle/>
          <a:p>
            <a:r>
              <a:rPr lang="ru-RU" sz="4400" dirty="0"/>
              <a:t>Цель </a:t>
            </a:r>
            <a:r>
              <a:rPr lang="ru-RU" sz="4400" dirty="0" smtClean="0"/>
              <a:t>проекта: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4304" y="1484784"/>
            <a:ext cx="7848872" cy="7920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/>
              <a:t>сохранение зеленых насаждений в преддверие новогодних праздников.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4304" y="3185108"/>
            <a:ext cx="6336704" cy="648072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/>
              <a:t>Задачи проекта:</a:t>
            </a:r>
          </a:p>
          <a:p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70984" y="3176972"/>
            <a:ext cx="8281600" cy="4365104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800" dirty="0"/>
              <a:t>Учить различать виды хвойных деревьев (по коре, форме, длине игл, по шишкам);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800" dirty="0"/>
              <a:t>Расширять представления детей о состоянии живой природы зимой;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800" dirty="0" smtClean="0"/>
              <a:t>Воспитывать </a:t>
            </a:r>
            <a:r>
              <a:rPr lang="ru-RU" sz="1800" dirty="0"/>
              <a:t>эстетическое видение природы, стремление беречь </a:t>
            </a:r>
            <a:r>
              <a:rPr lang="ru-RU" sz="1800" dirty="0" smtClean="0"/>
              <a:t> ее</a:t>
            </a:r>
            <a:r>
              <a:rPr lang="ru-RU" sz="1800" dirty="0"/>
              <a:t>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800" dirty="0"/>
              <a:t>Развивать наблюдательность, любовь к родному краю;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800" dirty="0"/>
              <a:t>Способствовать включению семьи в процесс реализации проекта по формированию экологической культуры;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800" dirty="0"/>
              <a:t>Привлечь внимание жителей нашего села к проблеме сохранения хвойных деревьев в период предновогодних и новогодних праздников.</a:t>
            </a:r>
          </a:p>
        </p:txBody>
      </p:sp>
    </p:spTree>
    <p:extLst>
      <p:ext uri="{BB962C8B-B14F-4D97-AF65-F5344CB8AC3E}">
        <p14:creationId xmlns:p14="http://schemas.microsoft.com/office/powerpoint/2010/main" val="68991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7772400" cy="1362456"/>
          </a:xfrm>
        </p:spPr>
        <p:txBody>
          <a:bodyPr/>
          <a:lstStyle/>
          <a:p>
            <a:r>
              <a:rPr lang="ru-RU" sz="5400" dirty="0" smtClean="0"/>
              <a:t>Паспорт проекта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2708920"/>
            <a:ext cx="7772400" cy="3604656"/>
          </a:xfrm>
        </p:spPr>
        <p:txBody>
          <a:bodyPr/>
          <a:lstStyle/>
          <a:p>
            <a:r>
              <a:rPr lang="ru-RU" dirty="0" smtClean="0"/>
              <a:t>Тип проекта: познавательный;</a:t>
            </a:r>
          </a:p>
          <a:p>
            <a:endParaRPr lang="ru-RU" dirty="0" smtClean="0"/>
          </a:p>
          <a:p>
            <a:r>
              <a:rPr lang="ru-RU" dirty="0" smtClean="0"/>
              <a:t>Вид проекта: исследовательский;</a:t>
            </a:r>
          </a:p>
          <a:p>
            <a:endParaRPr lang="ru-RU" dirty="0"/>
          </a:p>
          <a:p>
            <a:r>
              <a:rPr lang="ru-RU" dirty="0" smtClean="0"/>
              <a:t>Срок проекта: краткосрочный (с 04.12 по 08.12.17г.)</a:t>
            </a:r>
          </a:p>
          <a:p>
            <a:endParaRPr lang="ru-RU" dirty="0"/>
          </a:p>
          <a:p>
            <a:r>
              <a:rPr lang="ru-RU" dirty="0" smtClean="0"/>
              <a:t>Участники проекта: воспитатели, дети, родители.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4345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72234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 </a:t>
            </a:r>
            <a:r>
              <a:rPr lang="ru-RU" b="1" dirty="0"/>
              <a:t>этап. Подготовительный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3388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dirty="0" smtClean="0"/>
              <a:t>Подбор </a:t>
            </a:r>
            <a:r>
              <a:rPr lang="ru-RU" dirty="0"/>
              <a:t>художественной литературы</a:t>
            </a:r>
            <a:r>
              <a:rPr lang="ru-RU" dirty="0" smtClean="0"/>
              <a:t>: «</a:t>
            </a:r>
            <a:r>
              <a:rPr lang="ru-RU" dirty="0"/>
              <a:t>Сказка о елочке, которую не срубили» А. </a:t>
            </a:r>
            <a:r>
              <a:rPr lang="ru-RU" dirty="0" err="1"/>
              <a:t>Сожан</a:t>
            </a:r>
            <a:r>
              <a:rPr lang="ru-RU" dirty="0"/>
              <a:t>, «Елочка» </a:t>
            </a:r>
            <a:r>
              <a:rPr lang="ru-RU" dirty="0" err="1" smtClean="0"/>
              <a:t>Г.Х.Андерсон</a:t>
            </a:r>
            <a:r>
              <a:rPr lang="ru-RU" dirty="0" smtClean="0"/>
              <a:t>, стихи о елочке;</a:t>
            </a:r>
            <a:endParaRPr lang="ru-RU" dirty="0"/>
          </a:p>
          <a:p>
            <a:pPr lvl="0"/>
            <a:r>
              <a:rPr lang="ru-RU" dirty="0"/>
              <a:t>Подбор материалов для реализации проекта: иллюстрации елок, шишек, </a:t>
            </a:r>
            <a:r>
              <a:rPr lang="ru-RU" dirty="0" smtClean="0"/>
              <a:t> </a:t>
            </a:r>
            <a:r>
              <a:rPr lang="ru-RU" dirty="0"/>
              <a:t>атрибуты для игровой и продуктивной деятельности и др.</a:t>
            </a:r>
          </a:p>
          <a:p>
            <a:pPr lvl="0"/>
            <a:r>
              <a:rPr lang="ru-RU" dirty="0"/>
              <a:t>Беседа с родителями о необходимости работы по проекту;</a:t>
            </a:r>
          </a:p>
          <a:p>
            <a:pPr lvl="0"/>
            <a:r>
              <a:rPr lang="ru-RU" dirty="0"/>
              <a:t>Подбор дидактических игр: «Что растет на елочке?», «Игра шарики-фонарики»;</a:t>
            </a:r>
          </a:p>
          <a:p>
            <a:pPr lvl="0"/>
            <a:r>
              <a:rPr lang="ru-RU" dirty="0"/>
              <a:t>Пальчиковые игры: «Елочка»,  «Снегири»;</a:t>
            </a:r>
          </a:p>
          <a:p>
            <a:pPr lvl="0"/>
            <a:r>
              <a:rPr lang="ru-RU" dirty="0"/>
              <a:t>Физкультминутка «Гуляют дети»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1662" y="436022"/>
            <a:ext cx="34725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Игра «Что растёт на ёлке?»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2" b="2053"/>
          <a:stretch/>
        </p:blipFill>
        <p:spPr>
          <a:xfrm>
            <a:off x="1607115" y="990020"/>
            <a:ext cx="5940425" cy="37795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24674" y="4757376"/>
            <a:ext cx="69665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Задание: Ребёнку предлагается рассмотреть картинку и сосчитать, сколько шишек растёт на ёлке расположенной слева и справа, затем выложить ответы цифрами, обозначающими число шишек, и сравнить: </a:t>
            </a:r>
            <a:br>
              <a:rPr lang="ru-RU" sz="1600" dirty="0"/>
            </a:br>
            <a:r>
              <a:rPr lang="ru-RU" sz="1600" dirty="0"/>
              <a:t>- на какой ёлке шишек больше? </a:t>
            </a:r>
            <a:br>
              <a:rPr lang="ru-RU" sz="1600" dirty="0"/>
            </a:br>
            <a:r>
              <a:rPr lang="ru-RU" sz="1600" dirty="0"/>
              <a:t>- на какой ёлке шишек меньше?</a:t>
            </a:r>
            <a:br>
              <a:rPr lang="ru-RU" sz="1600" dirty="0"/>
            </a:br>
            <a:r>
              <a:rPr lang="ru-RU" sz="1600" dirty="0"/>
              <a:t>- на сколько больше?</a:t>
            </a:r>
            <a:br>
              <a:rPr lang="ru-RU" sz="1600" dirty="0"/>
            </a:br>
            <a:r>
              <a:rPr lang="ru-RU" sz="1600" dirty="0"/>
              <a:t>- на сколько меньше?</a:t>
            </a:r>
          </a:p>
        </p:txBody>
      </p:sp>
    </p:spTree>
    <p:extLst>
      <p:ext uri="{BB962C8B-B14F-4D97-AF65-F5344CB8AC3E}">
        <p14:creationId xmlns:p14="http://schemas.microsoft.com/office/powerpoint/2010/main" val="290276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старшая\DSCN80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20" y="863055"/>
            <a:ext cx="7584812" cy="568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4642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Дидактические игры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40540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4"/>
          <a:stretch/>
        </p:blipFill>
        <p:spPr>
          <a:xfrm>
            <a:off x="0" y="9024"/>
            <a:ext cx="4419600" cy="29907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506" y="3816374"/>
            <a:ext cx="3983494" cy="2987620"/>
          </a:xfrm>
          <a:prstGeom prst="rect">
            <a:avLst/>
          </a:prstGeom>
        </p:spPr>
      </p:pic>
      <p:pic>
        <p:nvPicPr>
          <p:cNvPr id="4098" name="Picture 2" descr="J:\старшая\DSCN81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"/>
          <a:stretch/>
        </p:blipFill>
        <p:spPr bwMode="auto">
          <a:xfrm>
            <a:off x="4419600" y="9024"/>
            <a:ext cx="4724400" cy="380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J:\старшая\DSCN81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936"/>
            <a:ext cx="5301987" cy="397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73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586</TotalTime>
  <Words>626</Words>
  <Application>Microsoft Office PowerPoint</Application>
  <PresentationFormat>Экран (4:3)</PresentationFormat>
  <Paragraphs>87</Paragraphs>
  <Slides>23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Презентация PowerPoint</vt:lpstr>
      <vt:lpstr>Презентация PowerPoint</vt:lpstr>
      <vt:lpstr>Презентация PowerPoint</vt:lpstr>
      <vt:lpstr>Цель проекта:</vt:lpstr>
      <vt:lpstr>Паспорт проекта</vt:lpstr>
      <vt:lpstr>I этап. Подготовительный</vt:lpstr>
      <vt:lpstr>Презентация PowerPoint</vt:lpstr>
      <vt:lpstr>Дидактические игры</vt:lpstr>
      <vt:lpstr>Презентация PowerPoint</vt:lpstr>
      <vt:lpstr>Презентация PowerPoint</vt:lpstr>
      <vt:lpstr>II этап. Основной </vt:lpstr>
      <vt:lpstr>Презентация PowerPoint</vt:lpstr>
      <vt:lpstr>Дидактическая игра: «От какого дерева веточка»</vt:lpstr>
      <vt:lpstr>Дидактическая игра: «Найди сходство и отличия»</vt:lpstr>
      <vt:lpstr>Экскурсия: «В гости к елочке»</vt:lpstr>
      <vt:lpstr>Презентация PowerPoint</vt:lpstr>
      <vt:lpstr>III этап. Заключительный</vt:lpstr>
      <vt:lpstr>Презентация PowerPoint</vt:lpstr>
      <vt:lpstr>Работа с родителями</vt:lpstr>
      <vt:lpstr>Презентация PowerPoint</vt:lpstr>
      <vt:lpstr>Выставка поделок: «Зелёная ёлочка – живая иголочка»</vt:lpstr>
      <vt:lpstr>Презентация PowerPoint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«Елочка – живая иголочка».</dc:title>
  <cp:lastModifiedBy>user</cp:lastModifiedBy>
  <cp:revision>75</cp:revision>
  <dcterms:modified xsi:type="dcterms:W3CDTF">2018-02-20T03:03:02Z</dcterms:modified>
</cp:coreProperties>
</file>