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58236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  <a:b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теме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i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ЗИМУЮЩИЕ  ПТИЦЫ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(вторая младшая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Воспитатель:  </a:t>
            </a:r>
            <a:r>
              <a:rPr lang="ru-RU" dirty="0" smtClean="0"/>
              <a:t>Чичерина Татьяна Александровна.</a:t>
            </a:r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1357322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про зимующих птиц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про зимующих птиц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1429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Дидактические игры.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оооо\Desktop\170___12\IMG_60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7148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42912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веточка рябины зимой на белом фон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000636"/>
            <a:ext cx="2214578" cy="11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0"/>
            <a:ext cx="3143272" cy="26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оооо\Desktop\170___12\IMG_6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64343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4290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71942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Художественное творчество.</a:t>
            </a:r>
            <a:endParaRPr lang="ru-RU" sz="2000" dirty="0"/>
          </a:p>
        </p:txBody>
      </p:sp>
      <p:pic>
        <p:nvPicPr>
          <p:cNvPr id="4" name="Рисунок 3" descr="C:\Users\оооо\Desktop\170___12\IMG_6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7863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471487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428596" y="14287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28596" y="1"/>
            <a:ext cx="8229600" cy="10001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428596" y="1"/>
            <a:ext cx="8229600" cy="10715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580996" y="152401"/>
            <a:ext cx="8229600" cy="10715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733396" y="304801"/>
            <a:ext cx="8229600" cy="10715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78632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52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оооо\Desktop\170___12\IMG_60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487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492919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зимующие птицы картин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32146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Просмотр видео о птицах.</a:t>
            </a:r>
            <a:endParaRPr lang="ru-RU" sz="2000" dirty="0"/>
          </a:p>
        </p:txBody>
      </p:sp>
      <p:pic>
        <p:nvPicPr>
          <p:cNvPr id="4" name="Содержимое 3" descr="C:\Users\оооо\Desktop\170___12\IMG_61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09"/>
            <a:ext cx="4786313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64343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Просмотр видео о птицах.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C:\Users\оооо\Desktop\170___12\IMG_61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786313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зимующие птицы для дете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0718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57760"/>
            <a:ext cx="2000264" cy="13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Наблюдение на прогулке (кормление птиц).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оооо\Desktop\170___12\IMG_20180118_104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7286676" cy="4357718"/>
          </a:xfrm>
          <a:prstGeom prst="rect">
            <a:avLst/>
          </a:prstGeom>
          <a:noFill/>
        </p:spPr>
      </p:pic>
      <p:pic>
        <p:nvPicPr>
          <p:cNvPr id="10" name="Рисунок 9" descr="Картинки по запросу картинки зимующие птицы для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4500546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4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Подвижная игра. «Птички и кот».</a:t>
            </a:r>
            <a:endParaRPr lang="ru-RU" sz="2000" dirty="0"/>
          </a:p>
        </p:txBody>
      </p:sp>
      <p:pic>
        <p:nvPicPr>
          <p:cNvPr id="4" name="Содержимое 3" descr="C:\Users\оооо\Desktop\170___12\IMG_60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643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92919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290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714884"/>
            <a:ext cx="2000264" cy="146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3-й этап заключительный.</a:t>
            </a:r>
            <a:endParaRPr lang="ru-RU" sz="1800" dirty="0" smtClean="0"/>
          </a:p>
          <a:p>
            <a:r>
              <a:rPr lang="ru-RU" sz="1800" dirty="0" smtClean="0"/>
              <a:t>Выставка детских работ « Зимующие птицы».</a:t>
            </a:r>
          </a:p>
          <a:p>
            <a:r>
              <a:rPr lang="ru-RU" sz="1800" dirty="0" smtClean="0"/>
              <a:t>Выставка кормушек, сделанные с родителями и детьми.</a:t>
            </a:r>
            <a:endParaRPr lang="ru-RU" sz="3200" dirty="0" smtClean="0"/>
          </a:p>
          <a:p>
            <a:pPr>
              <a:buNone/>
            </a:pP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артинки зимующие птицы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зимующие птицы для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8574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Выставка детских работ «Зимующие птицы».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оооо\Desktop\170___12\IMG_60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4291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52"/>
            <a:ext cx="46434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и птицы зим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357694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оооо\Desktop\170___12\IMG_60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0105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72008"/>
            <a:ext cx="34290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Тип проекта </a:t>
            </a:r>
            <a:r>
              <a:rPr lang="ru-RU" dirty="0" smtClean="0"/>
              <a:t>:</a:t>
            </a:r>
            <a:r>
              <a:rPr lang="ru-RU" dirty="0" err="1" smtClean="0"/>
              <a:t>Позновательно</a:t>
            </a:r>
            <a:r>
              <a:rPr lang="ru-RU" dirty="0" smtClean="0"/>
              <a:t>- творческий.</a:t>
            </a:r>
          </a:p>
          <a:p>
            <a:r>
              <a:rPr lang="ru-RU" sz="2000" b="1" dirty="0" smtClean="0"/>
              <a:t>Вид</a:t>
            </a:r>
            <a:r>
              <a:rPr lang="ru-RU" b="1" dirty="0" smtClean="0"/>
              <a:t>: </a:t>
            </a:r>
            <a:r>
              <a:rPr lang="ru-RU" dirty="0" smtClean="0"/>
              <a:t>Групповой.</a:t>
            </a:r>
          </a:p>
          <a:p>
            <a:r>
              <a:rPr lang="ru-RU" sz="2000" b="1" dirty="0" smtClean="0"/>
              <a:t>Продолжительность проекта</a:t>
            </a:r>
            <a:r>
              <a:rPr lang="ru-RU" sz="2000" dirty="0" smtClean="0"/>
              <a:t>: </a:t>
            </a:r>
            <a:r>
              <a:rPr lang="ru-RU" sz="2800" dirty="0" smtClean="0"/>
              <a:t>Краткосрочный.</a:t>
            </a:r>
          </a:p>
          <a:p>
            <a:r>
              <a:rPr lang="ru-RU" sz="2000" b="1" dirty="0" smtClean="0"/>
              <a:t>Возраст детей:</a:t>
            </a:r>
            <a:r>
              <a:rPr lang="ru-RU" sz="2000" dirty="0" smtClean="0"/>
              <a:t> 3-4 года.</a:t>
            </a:r>
          </a:p>
          <a:p>
            <a:r>
              <a:rPr lang="ru-RU" sz="2000" b="1" dirty="0" smtClean="0"/>
              <a:t>Участники проекта: </a:t>
            </a:r>
            <a:r>
              <a:rPr lang="ru-RU" sz="2000" dirty="0" err="1" smtClean="0"/>
              <a:t>Дети,педагог,родители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Актуальность </a:t>
            </a:r>
            <a:r>
              <a:rPr lang="ru-RU" sz="2000" dirty="0" smtClean="0"/>
              <a:t>: В современных условиях проблема экологического воспитания дошкольников приобретает особую актуальность. Экологическое образование детей дошкольного возраста имеет большое значение, так как в этот период ребёнок проходит самый интенсивный духовный и интеллектуальный путь развития. Огромную роль в экологическом образовании детей дошкольного возраста играет познавательная, творческая деятельность.</a:t>
            </a:r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Картинки по запросу картинки зимующие птицы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28601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b30040840bcf6671afe2df60f23c7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-500090"/>
            <a:ext cx="2800902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</a:p>
          <a:p>
            <a:pPr lvl="0"/>
            <a:r>
              <a:rPr lang="ru-RU" dirty="0" smtClean="0"/>
              <a:t>Развивать кругозор и эмоциональную отзывчивость у детей в процессе общения с природой.</a:t>
            </a:r>
          </a:p>
          <a:p>
            <a:pPr lvl="0"/>
            <a:r>
              <a:rPr lang="ru-RU" dirty="0" smtClean="0"/>
              <a:t>Воспитывать любовь и заботливое отношение к пернатым.</a:t>
            </a:r>
          </a:p>
          <a:p>
            <a:pPr lvl="0"/>
            <a:r>
              <a:rPr lang="ru-RU" dirty="0" smtClean="0"/>
              <a:t>Закреплять знания детей о зимующих птицах в процессе творческой деятельности.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: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Способствовать накоплению ребенком ярких впечатлений о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природе,обогащая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представление детей о зимующих птицах, встречающихся в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ближайщем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окружении.</a:t>
            </a:r>
            <a:endParaRPr lang="ru-RU" sz="2000" b="0" dirty="0"/>
          </a:p>
        </p:txBody>
      </p:sp>
      <p:pic>
        <p:nvPicPr>
          <p:cNvPr id="5" name="Рисунок 4" descr="Картинки по запросу картинки птиц для детского са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72008"/>
            <a:ext cx="29289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Этапы проекта:</a:t>
            </a:r>
          </a:p>
          <a:p>
            <a:r>
              <a:rPr lang="ru-RU" dirty="0" smtClean="0"/>
              <a:t>1-этап подготовительный:</a:t>
            </a:r>
          </a:p>
          <a:p>
            <a:r>
              <a:rPr lang="ru-RU" dirty="0" smtClean="0"/>
              <a:t>- подбор дидактического материала, наглядные пособия(книги, картинки, настольные игры).</a:t>
            </a:r>
          </a:p>
          <a:p>
            <a:r>
              <a:rPr lang="ru-RU" dirty="0" smtClean="0"/>
              <a:t>- подбор художественной литературы (стихи, загадки, рассказы по теме).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зимующие птицы для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7200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42873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Подбор дидактического </a:t>
            </a:r>
            <a:r>
              <a:rPr lang="ru-RU" sz="2000" b="0" dirty="0" err="1" smtClean="0">
                <a:solidFill>
                  <a:schemeClr val="tx1"/>
                </a:solidFill>
              </a:rPr>
              <a:t>материала,наглядные</a:t>
            </a:r>
            <a:r>
              <a:rPr lang="ru-RU" sz="2000" b="0" dirty="0" smtClean="0">
                <a:solidFill>
                  <a:schemeClr val="tx1"/>
                </a:solidFill>
              </a:rPr>
              <a:t> пособие.(</a:t>
            </a:r>
            <a:r>
              <a:rPr lang="ru-RU" sz="2000" b="0" dirty="0" err="1" smtClean="0">
                <a:solidFill>
                  <a:schemeClr val="tx1"/>
                </a:solidFill>
              </a:rPr>
              <a:t>книги,картинки,настольные</a:t>
            </a:r>
            <a:r>
              <a:rPr lang="ru-RU" sz="2000" b="0" dirty="0" smtClean="0">
                <a:solidFill>
                  <a:schemeClr val="tx1"/>
                </a:solidFill>
              </a:rPr>
              <a:t> игры)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C:\Users\оооо\Desktop\IMG_20180115_1358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85861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ооо\Desktop\170___12\IMG_20180110_161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2291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ооо\Desktop\170___12\IMG_6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15613"/>
            <a:ext cx="4572032" cy="294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птицы зим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b30040840bcf6671afe2df60f23c7c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0"/>
            <a:ext cx="17859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Подбор художественной литературы.(</a:t>
            </a:r>
            <a:r>
              <a:rPr lang="ru-RU" sz="2000" b="0" dirty="0" err="1" smtClean="0">
                <a:solidFill>
                  <a:schemeClr val="tx1"/>
                </a:solidFill>
              </a:rPr>
              <a:t>Стихи,загадки,рассказы</a:t>
            </a:r>
            <a:r>
              <a:rPr lang="ru-RU" sz="2000" b="0" dirty="0" smtClean="0">
                <a:solidFill>
                  <a:schemeClr val="tx1"/>
                </a:solidFill>
              </a:rPr>
              <a:t>)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оооо\Desktop\170___12\IMG_20180110_1608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143404" cy="27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IMG_20180115_140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ооо\Desktop\170___12\IMG_20180110_1601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86190"/>
            <a:ext cx="25717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ооо\Desktop\170___12\IMG_20180110_1601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86190"/>
            <a:ext cx="235745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и птицы зимой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78619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2-й этап практический.</a:t>
            </a:r>
          </a:p>
          <a:p>
            <a:r>
              <a:rPr lang="ru-RU" sz="2000" dirty="0" smtClean="0"/>
              <a:t>Рассматривание иллюстраций и беседа по картинкам.</a:t>
            </a:r>
          </a:p>
          <a:p>
            <a:r>
              <a:rPr lang="ru-RU" sz="2000" dirty="0" smtClean="0"/>
              <a:t>Чтение художественной литературы.</a:t>
            </a:r>
          </a:p>
          <a:p>
            <a:r>
              <a:rPr lang="ru-RU" sz="2000" dirty="0" smtClean="0"/>
              <a:t>Дидактические игры.</a:t>
            </a:r>
          </a:p>
          <a:p>
            <a:r>
              <a:rPr lang="ru-RU" sz="2000" dirty="0" smtClean="0"/>
              <a:t>Художественное творчество.</a:t>
            </a:r>
          </a:p>
          <a:p>
            <a:r>
              <a:rPr lang="ru-RU" sz="2000" dirty="0" smtClean="0"/>
              <a:t>Просмотр видео о птицах.</a:t>
            </a:r>
          </a:p>
          <a:p>
            <a:r>
              <a:rPr lang="ru-RU" sz="2000" dirty="0" smtClean="0"/>
              <a:t>Наблюдение на прогулке (кормление птиц).</a:t>
            </a:r>
          </a:p>
          <a:p>
            <a:r>
              <a:rPr lang="ru-RU" sz="2000" dirty="0" smtClean="0"/>
              <a:t>Подвижная игра «Птички и кот».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артинки зимующие птицы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4288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и зимующие птицы для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3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Рассматривание иллюстраций и беседа по картинкам.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оооо\Desktop\170___12\IMG_6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142984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зимующие птицы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636"/>
            <a:ext cx="271464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b30040840bcf6671afe2df60f23c7c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0"/>
            <a:ext cx="1643042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Чтение художественной литературы.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оооо\Desktop\IMG_20180115_1402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1484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ооо\Desktop\170___12\IMG_6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286388"/>
            <a:ext cx="285752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0"/>
            <a:ext cx="128588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</TotalTime>
  <Words>298</Words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ПРОЕКТ  по теме: «ЗИМУЮЩИЕ  ПТИЦЫ» (вторая младшая группа)</vt:lpstr>
      <vt:lpstr>Слайд 2</vt:lpstr>
      <vt:lpstr>Цель: Способствовать накоплению ребенком ярких впечатлений о природе,обогащая представление детей о зимующих птицах, встречающихся в ближайщем окружении.</vt:lpstr>
      <vt:lpstr>Слайд 4</vt:lpstr>
      <vt:lpstr>Подбор дидактического материала,наглядные пособие.(книги,картинки,настольные игры)</vt:lpstr>
      <vt:lpstr>Подбор художественной литературы.(Стихи,загадки,рассказы)</vt:lpstr>
      <vt:lpstr>Слайд 7</vt:lpstr>
      <vt:lpstr>Рассматривание иллюстраций и беседа по картинкам.</vt:lpstr>
      <vt:lpstr>Чтение художественной литературы.</vt:lpstr>
      <vt:lpstr>Дидактические игры.</vt:lpstr>
      <vt:lpstr>Слайд 11</vt:lpstr>
      <vt:lpstr>Художественное творчество.</vt:lpstr>
      <vt:lpstr>Слайд 13</vt:lpstr>
      <vt:lpstr>Просмотр видео о птицах.</vt:lpstr>
      <vt:lpstr>Наблюдение на прогулке (кормление птиц).</vt:lpstr>
      <vt:lpstr>Подвижная игра. «Птички и кот».</vt:lpstr>
      <vt:lpstr>Слайд 17</vt:lpstr>
      <vt:lpstr>Выставка детских работ «Зимующие птицы».</vt:lpstr>
      <vt:lpstr>Слайд 19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оооо</dc:creator>
  <cp:lastModifiedBy>оооо</cp:lastModifiedBy>
  <cp:revision>49</cp:revision>
  <dcterms:created xsi:type="dcterms:W3CDTF">2018-01-12T09:36:00Z</dcterms:created>
  <dcterms:modified xsi:type="dcterms:W3CDTF">2018-02-06T04:14:55Z</dcterms:modified>
</cp:coreProperties>
</file>