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35E7-F271-4DF5-980D-E86928B7C774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CA09-DEAD-4F52-B764-162AE6E3CB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«Солнышко»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Посеем в детских душах доброту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35328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532832"/>
          </a:xfrm>
        </p:spPr>
      </p:pic>
    </p:spTree>
    <p:extLst>
      <p:ext uri="{BB962C8B-B14F-4D97-AF65-F5344CB8AC3E}">
        <p14:creationId xmlns:p14="http://schemas.microsoft.com/office/powerpoint/2010/main" val="75827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35328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532832"/>
          </a:xfrm>
        </p:spPr>
      </p:pic>
    </p:spTree>
    <p:extLst>
      <p:ext uri="{BB962C8B-B14F-4D97-AF65-F5344CB8AC3E}">
        <p14:creationId xmlns:p14="http://schemas.microsoft.com/office/powerpoint/2010/main" val="415064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35328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532832"/>
          </a:xfrm>
        </p:spPr>
      </p:pic>
    </p:spTree>
    <p:extLst>
      <p:ext uri="{BB962C8B-B14F-4D97-AF65-F5344CB8AC3E}">
        <p14:creationId xmlns:p14="http://schemas.microsoft.com/office/powerpoint/2010/main" val="48825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Итоговый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мероприятие –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«Дружбы»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Дружбы.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33888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388816"/>
          </a:xfrm>
        </p:spPr>
      </p:pic>
    </p:spTree>
    <p:extLst>
      <p:ext uri="{BB962C8B-B14F-4D97-AF65-F5344CB8AC3E}">
        <p14:creationId xmlns:p14="http://schemas.microsoft.com/office/powerpoint/2010/main" val="159649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4608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460824"/>
          </a:xfrm>
        </p:spPr>
      </p:pic>
    </p:spTree>
    <p:extLst>
      <p:ext uri="{BB962C8B-B14F-4D97-AF65-F5344CB8AC3E}">
        <p14:creationId xmlns:p14="http://schemas.microsoft.com/office/powerpoint/2010/main" val="365378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556793"/>
            <a:ext cx="7772400" cy="165618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6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dirty="0"/>
          </a:p>
          <a:p>
            <a:pPr>
              <a:buNone/>
            </a:pPr>
            <a:r>
              <a:rPr lang="ru-RU" b="1" i="1" dirty="0"/>
              <a:t>Тема проекта</a:t>
            </a:r>
            <a:r>
              <a:rPr lang="ru-RU" dirty="0"/>
              <a:t>: </a:t>
            </a:r>
            <a:r>
              <a:rPr lang="ru-RU" b="1" dirty="0"/>
              <a:t>«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Посеем в детских душах доброту</a:t>
            </a:r>
            <a:r>
              <a:rPr lang="ru-RU" b="1" dirty="0"/>
              <a:t>»</a:t>
            </a:r>
            <a:endParaRPr lang="ru-RU" dirty="0"/>
          </a:p>
          <a:p>
            <a:pPr>
              <a:buNone/>
            </a:pPr>
            <a:r>
              <a:rPr lang="ru-RU" b="1" i="1" dirty="0"/>
              <a:t>Вид проекта</a:t>
            </a:r>
            <a:r>
              <a:rPr lang="ru-RU" dirty="0"/>
              <a:t>: долгосрочный, коллективный</a:t>
            </a:r>
          </a:p>
          <a:p>
            <a:pPr>
              <a:buNone/>
            </a:pPr>
            <a:r>
              <a:rPr lang="ru-RU" b="1" i="1" dirty="0"/>
              <a:t>Участники проекта:</a:t>
            </a:r>
            <a:r>
              <a:rPr lang="ru-RU" dirty="0"/>
              <a:t> воспитанники всех групп, педагоги ДОУ, родители воспитанников.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i="1" dirty="0"/>
              <a:t>Авторы проекта:</a:t>
            </a:r>
            <a:r>
              <a:rPr lang="ru-RU" dirty="0"/>
              <a:t> старший воспитатель, воспитатели, музыкальный руководитель.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i="1" dirty="0"/>
              <a:t>Место проведения: </a:t>
            </a:r>
            <a:r>
              <a:rPr lang="ru-RU" dirty="0"/>
              <a:t> МБДОУ </a:t>
            </a:r>
            <a:r>
              <a:rPr lang="ru-RU" dirty="0" err="1"/>
              <a:t>д\с</a:t>
            </a:r>
            <a:r>
              <a:rPr lang="ru-RU" dirty="0"/>
              <a:t> «Солнышко» с. Солтон.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Актуальность проекта</a:t>
            </a:r>
            <a:r>
              <a:rPr lang="ru-RU" b="1" dirty="0" smtClean="0"/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Россия переживает один из непростых исторических периодов. Самая большая опасность, подстерегающая  наше общество, разрушение духовно-нравственных основ личности. Любое общество заинтересовано в сохранении и передаче накопленного опыта, иначе невозможно не только его развитие, но и само существование. Сохранение этого опыта во многом зависит от системы воспитания и образования, которая, в свою очередь, формируется с учетом особенностей мировоззрения и социально-культурного развития данного общества.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сожалению, многие родители и педагоги утратили четкие представления о закономерностях, определяющих развитие ребенка в тот или иной период детства. Воспитание малыша с пеленок превращается в подготовку к учебе в школе и реализации удачной жизненной карьеры. Педагогический процесс, ориентированный на обучение в ущерб воспитанию, вытесняет из жизни дошкольника игру, доброе и живое общение со сверстниками и взрослыми. Не секрет, что многие молодые родители полагают, что в ребенке надо воспитывать не доброту, а сильный характер, который поможет ему в жизни.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в ребенке доброту и чуткость нужно с такой же, если не с большей, настойчивостью и последовательностью, как и силу воли. И самое главное – воспитать доброту можно только добром.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укреплении  нравственного здоровья детей</a:t>
            </a:r>
          </a:p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воспитанников понятий о доброте, милосердии, великодушии, справедливости, гражданственности и патриотизме;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эмоционально-положительного отношения к малой Родине;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развивать проявления гуманности в поведении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творческого потенциала педагогов.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/>
              <a:t> </a:t>
            </a:r>
            <a:endParaRPr lang="ru-RU" dirty="0"/>
          </a:p>
          <a:p>
            <a:pPr lvl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Педагогическая деятельность: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Консультации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педагогов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Значимость проблемы по нравственному воспитанию детей дошкольного возраста»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Составление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сценариев праздников и развлечений;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Взаимодействие с родителями: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Родительские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собрания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Индивидуальные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Информация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родительских уголка;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чтение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художественных произведений;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рассматривание  картин и иллюстраций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предварительная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 соответствии с тематиками мероприятий;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Формирующий  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детьми о добре и дружбе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Просмотр советских мультфильмов: «Крошка Енот», «Под  грибом», «Кот Леопольд», и др.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русских народных сказок в соответствии с возрастом детей.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Знакомства с русской культурой  через: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- экскурсии в музей русской избы;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- развлечения к народным праздникам.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Дню защитника Отечества, к 8 марта.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асхи»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2448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244800"/>
          </a:xfrm>
        </p:spPr>
      </p:pic>
    </p:spTree>
    <p:extLst>
      <p:ext uri="{BB962C8B-B14F-4D97-AF65-F5344CB8AC3E}">
        <p14:creationId xmlns:p14="http://schemas.microsoft.com/office/powerpoint/2010/main" val="95105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Масленица.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4608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460824"/>
          </a:xfrm>
        </p:spPr>
      </p:pic>
    </p:spTree>
    <p:extLst>
      <p:ext uri="{BB962C8B-B14F-4D97-AF65-F5344CB8AC3E}">
        <p14:creationId xmlns:p14="http://schemas.microsoft.com/office/powerpoint/2010/main" val="8379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3888432"/>
          </a:xfrm>
        </p:spPr>
      </p:pic>
    </p:spTree>
    <p:extLst>
      <p:ext uri="{BB962C8B-B14F-4D97-AF65-F5344CB8AC3E}">
        <p14:creationId xmlns:p14="http://schemas.microsoft.com/office/powerpoint/2010/main" val="3072229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353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Муниципальное бюджетное дошкольное образовательное учреждение д\с «Солнышко»    </vt:lpstr>
      <vt:lpstr> Паспорт проекта </vt:lpstr>
      <vt:lpstr>Актуальность проекта:</vt:lpstr>
      <vt:lpstr>Презентация PowerPoint</vt:lpstr>
      <vt:lpstr> Этапы реализации проекта. </vt:lpstr>
      <vt:lpstr> Формирующий  этап </vt:lpstr>
      <vt:lpstr>Праздник «Пасхи»</vt:lpstr>
      <vt:lpstr>Весёлая Масленица.</vt:lpstr>
      <vt:lpstr>Презентация PowerPoint</vt:lpstr>
      <vt:lpstr>Экскурсия в музей.</vt:lpstr>
      <vt:lpstr>Презентация PowerPoint</vt:lpstr>
      <vt:lpstr>Экскурсия в библиотеку.</vt:lpstr>
      <vt:lpstr> Итоговый этап </vt:lpstr>
      <vt:lpstr>Праздник Дружбы.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д\с «Солнышко»</dc:title>
  <dc:creator>User</dc:creator>
  <cp:lastModifiedBy>user</cp:lastModifiedBy>
  <cp:revision>4</cp:revision>
  <dcterms:created xsi:type="dcterms:W3CDTF">2018-12-09T11:23:28Z</dcterms:created>
  <dcterms:modified xsi:type="dcterms:W3CDTF">2018-12-10T02:45:35Z</dcterms:modified>
</cp:coreProperties>
</file>