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74" r:id="rId8"/>
    <p:sldId id="275" r:id="rId9"/>
    <p:sldId id="260" r:id="rId10"/>
    <p:sldId id="276" r:id="rId11"/>
    <p:sldId id="261" r:id="rId12"/>
    <p:sldId id="264" r:id="rId13"/>
    <p:sldId id="265" r:id="rId14"/>
    <p:sldId id="269" r:id="rId15"/>
    <p:sldId id="266" r:id="rId16"/>
    <p:sldId id="270" r:id="rId17"/>
    <p:sldId id="271" r:id="rId18"/>
    <p:sldId id="267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Виктория\Desktop\Для моих презентаций\0_81b26_8186a140_orig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5733256"/>
            <a:ext cx="8820472" cy="1124744"/>
          </a:xfrm>
          <a:prstGeom prst="rect">
            <a:avLst/>
          </a:prstGeom>
          <a:noFill/>
        </p:spPr>
      </p:pic>
      <p:pic>
        <p:nvPicPr>
          <p:cNvPr id="3077" name="Picture 5" descr="C:\Users\Виктория\Pictures\Изображения 2015 февр\9 мая\0_10860c_b057b18f_orig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3198124" cy="5445224"/>
          </a:xfrm>
          <a:prstGeom prst="rect">
            <a:avLst/>
          </a:prstGeom>
          <a:noFill/>
        </p:spPr>
      </p:pic>
      <p:pic>
        <p:nvPicPr>
          <p:cNvPr id="3084" name="Picture 12" descr="C:\Users\Виктория\Pictures\Изображения 2015 февр\день победы 2\0_c94da_c3f3c791_XL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978697"/>
            <a:ext cx="2812788" cy="2879303"/>
          </a:xfrm>
          <a:prstGeom prst="rect">
            <a:avLst/>
          </a:prstGeom>
          <a:noFill/>
        </p:spPr>
      </p:pic>
      <p:pic>
        <p:nvPicPr>
          <p:cNvPr id="3082" name="Picture 10" descr="C:\Users\Виктория\Pictures\Изображения 2015 февр\день поюеды 4\поб_files\0_dce74_c4eaede0_L.png"/>
          <p:cNvPicPr>
            <a:picLocks noChangeAspect="1" noChangeArrowheads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41008" y="-891480"/>
            <a:ext cx="3102992" cy="28616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06084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37890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CAF1-DDBE-4082-B2B4-BF72A67CD6E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иктория\Desktop\подпись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6702097"/>
            <a:ext cx="1584176" cy="15590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CAF1-DDBE-4082-B2B4-BF72A67CD6E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C4A0-B624-46DA-A786-C71BAEA13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CAF1-DDBE-4082-B2B4-BF72A67CD6E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C4A0-B624-46DA-A786-C71BAEA13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CAF1-DDBE-4082-B2B4-BF72A67CD6E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C4A0-B624-46DA-A786-C71BAEA1380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C:\Users\Виктория\Pictures\Изображения 2015 апр\9 мая\0_ab442_c6f53b95_XL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6222" y="5795315"/>
            <a:ext cx="1037778" cy="106268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CAF1-DDBE-4082-B2B4-BF72A67CD6E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C4A0-B624-46DA-A786-C71BAEA1380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 descr="C:\Users\Виктория\Pictures\Изображения 2015 апр\9 мая\0_ab442_c6f53b95_XL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6222" y="5795315"/>
            <a:ext cx="1037778" cy="106268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CAF1-DDBE-4082-B2B4-BF72A67CD6E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C4A0-B624-46DA-A786-C71BAEA13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CAF1-DDBE-4082-B2B4-BF72A67CD6E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C4A0-B624-46DA-A786-C71BAEA13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CAF1-DDBE-4082-B2B4-BF72A67CD6E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C4A0-B624-46DA-A786-C71BAEA1380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2" descr="C:\Users\Виктория\Pictures\Изображения 2015 апр\9 мая\0_ab442_c6f53b95_XL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06222" y="5795315"/>
            <a:ext cx="1037778" cy="106268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CAF1-DDBE-4082-B2B4-BF72A67CD6E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C4A0-B624-46DA-A786-C71BAEA13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CAF1-DDBE-4082-B2B4-BF72A67CD6E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C4A0-B624-46DA-A786-C71BAEA13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CAF1-DDBE-4082-B2B4-BF72A67CD6E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0C4A0-B624-46DA-A786-C71BAEA13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Виктория\Desktop\Для моих презентаций\0_81b26_8186a140_orig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95536" y="5949280"/>
            <a:ext cx="8532440" cy="7711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0CAF1-DDBE-4082-B2B4-BF72A67CD6E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0C4A0-B624-46DA-A786-C71BAEA13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60649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дошкольное </a:t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образовательное </a:t>
            </a:r>
            <a:r>
              <a:rPr lang="ru-RU" sz="20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учреждение</a:t>
            </a:r>
            <a:br>
              <a:rPr lang="ru-RU" sz="20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д\с «Солнышко»</a:t>
            </a:r>
            <a:br>
              <a:rPr lang="ru-RU" sz="20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2060848"/>
            <a:ext cx="6400800" cy="3480792"/>
          </a:xfrm>
        </p:spPr>
        <p:txBody>
          <a:bodyPr/>
          <a:lstStyle/>
          <a:p>
            <a:r>
              <a:rPr lang="ru-RU" sz="4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проект</a:t>
            </a:r>
          </a:p>
          <a:p>
            <a:r>
              <a:rPr lang="ru-RU" sz="4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«Будем помнить»</a:t>
            </a:r>
          </a:p>
          <a:p>
            <a:endParaRPr lang="ru-RU" dirty="0" smtClean="0">
              <a:solidFill>
                <a:srgbClr val="92D050"/>
              </a:solidFill>
            </a:endParaRPr>
          </a:p>
          <a:p>
            <a:endParaRPr lang="ru-RU" dirty="0">
              <a:solidFill>
                <a:srgbClr val="92D050"/>
              </a:solidFill>
            </a:endParaRPr>
          </a:p>
          <a:p>
            <a:r>
              <a:rPr lang="ru-RU" sz="2800" b="1" i="1" dirty="0">
                <a:latin typeface="Times New Roman"/>
                <a:ea typeface="Calibri"/>
              </a:rPr>
              <a:t>2015 г</a:t>
            </a:r>
            <a:endParaRPr lang="ru-RU" sz="28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advTm="585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«Будем помнить» № 2</a:t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стены Памяти.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4244280" cy="35283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4824"/>
            <a:ext cx="4244280" cy="3528392"/>
          </a:xfrm>
        </p:spPr>
      </p:pic>
    </p:spTree>
    <p:extLst>
      <p:ext uri="{BB962C8B-B14F-4D97-AF65-F5344CB8AC3E}">
        <p14:creationId xmlns:p14="http://schemas.microsoft.com/office/powerpoint/2010/main" val="99286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Экскурсия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местный музей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зал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боевой славы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AM_34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SAM_349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 advTm="713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DSC0035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517" r="12517"/>
          <a:stretch>
            <a:fillRect/>
          </a:stretch>
        </p:blipFill>
        <p:spPr/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92288" y="5072074"/>
            <a:ext cx="5486400" cy="1100126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itchFamily="18" charset="0"/>
              </a:rPr>
              <a:t>Занятие «Будем помнить» № 3</a:t>
            </a: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itchFamily="18" charset="0"/>
              </a:rPr>
              <a:t>Ребята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itchFamily="18" charset="0"/>
              </a:rPr>
              <a:t>сделали красивые открытки повесили их к портретам своих прадедушек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93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 вот наступил праздник к которому все так долго готовились. В музыкальном зале торжественная обстановка, на стене Памяти портреты ветеранов – прадедушек наших ребят, в зале много гостей и дети взволнованные и  сосредоточенные.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880"/>
            <a:ext cx="4038600" cy="302433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880"/>
            <a:ext cx="4038600" cy="3024336"/>
          </a:xfrm>
        </p:spPr>
      </p:pic>
    </p:spTree>
  </p:cSld>
  <p:clrMapOvr>
    <a:masterClrMapping/>
  </p:clrMapOvr>
  <p:transition advTm="1857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композиции с цветами на мелодию «Катюша»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59775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38"/>
    </mc:Choice>
    <mc:Fallback xmlns="">
      <p:transition spd="slow" advTm="873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Девочки старших групп исполняют танец «Синий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платочек»</a:t>
            </a:r>
            <a:endParaRPr lang="ru-RU" sz="2000" b="1" i="1" dirty="0"/>
          </a:p>
        </p:txBody>
      </p:sp>
      <p:pic>
        <p:nvPicPr>
          <p:cNvPr id="5" name="Объект 4" descr="DSC0038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880"/>
            <a:ext cx="4038600" cy="3024336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 advTm="875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Инсценировка песни «В землянке»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29042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7"/>
    </mc:Choice>
    <mc:Fallback xmlns="">
      <p:transition spd="slow" advTm="618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заключении праздника все присутствующие в зале исполнили песню «День Победы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054"/>
            <a:ext cx="4038600" cy="302825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7137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2"/>
    </mc:Choice>
    <mc:Fallback xmlns="">
      <p:transition spd="slow" advTm="6702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animated_greeting_card_picture_mms_may_9_victory_day_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643050"/>
            <a:ext cx="5643602" cy="4000528"/>
          </a:xfrm>
        </p:spPr>
      </p:pic>
    </p:spTree>
  </p:cSld>
  <p:clrMapOvr>
    <a:masterClrMapping/>
  </p:clrMapOvr>
  <p:transition advTm="3442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22313" y="1844825"/>
            <a:ext cx="7772400" cy="216024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06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Великая Отечественная война для наших детей - далекая  история. Нам необходимо  помочь детям, знать эту историю. Формировать у детей знания о значимости его семьи в победе над фашизмом, что память об этих событиях бессмертна, а подвиг не забыт.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Tm="886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3694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470397"/>
            <a:ext cx="5111750" cy="3458418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Сибири не было войны,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 бесконечны павших списки.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Сибири не было войны,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 в каждом парке обелиски.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Сибирь, кормившая страну,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Ждала нас, мучаясь, печалясь.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 ста ушедших на войну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Всего лишь трое возвращались.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Сибири не было войны,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 ширилась Сибирь полками.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лучших воинов страны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тех пор зовут сибиряками.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И.Краснов</a:t>
            </a:r>
            <a:endParaRPr lang="ru-RU" dirty="0"/>
          </a:p>
        </p:txBody>
      </p:sp>
    </p:spTree>
  </p:cSld>
  <p:clrMapOvr>
    <a:masterClrMapping/>
  </p:clrMapOvr>
  <p:transition advTm="2315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97666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ПРОЕКТ</a:t>
            </a:r>
            <a:r>
              <a:rPr lang="ru-RU" sz="2000" b="1" dirty="0"/>
              <a:t>, ПОСВЯЩЕННЫЙ ПРАЗДНОВАНИЮ 70-ЛЕТИЮ «ДНЯ ПОБЕДЫ»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i="1" dirty="0"/>
              <a:t>«Будем помнить</a:t>
            </a:r>
            <a:r>
              <a:rPr lang="ru-RU" sz="2000" b="1" i="1" dirty="0" smtClean="0"/>
              <a:t>»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i="1" dirty="0"/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/>
              <a:t>Паспорт проекта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/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/>
              <a:t>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i="1" dirty="0"/>
              <a:t>Тема проекта</a:t>
            </a:r>
            <a:r>
              <a:rPr lang="ru-RU" sz="2000" dirty="0"/>
              <a:t>: «Будем помнить».</a:t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b="1" i="1" dirty="0"/>
              <a:t>Вид проекта</a:t>
            </a:r>
            <a:r>
              <a:rPr lang="ru-RU" sz="2000" dirty="0"/>
              <a:t>: краткосрочный, коллективный.</a:t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b="1" i="1" dirty="0"/>
              <a:t>Участники проекта:</a:t>
            </a:r>
            <a:r>
              <a:rPr lang="ru-RU" sz="2000" dirty="0"/>
              <a:t> воспитанники средних и старших групп, педагоги ДОУ, родители воспитанников.</a:t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b="1" i="1" dirty="0"/>
              <a:t>Авторы проекта:</a:t>
            </a:r>
            <a:r>
              <a:rPr lang="ru-RU" sz="2000" dirty="0"/>
              <a:t> старший воспитатель, воспитатели, музыкальный руководитель.</a:t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b="1" i="1" dirty="0"/>
              <a:t>Место проведения: </a:t>
            </a:r>
            <a:r>
              <a:rPr lang="ru-RU" sz="2000" dirty="0"/>
              <a:t> МБДОУ д\с «Солнышко» с. Солтон.</a:t>
            </a:r>
            <a:br>
              <a:rPr lang="ru-RU" sz="2000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dirty="0"/>
              <a:t> </a:t>
            </a:r>
            <a:br>
              <a:rPr lang="ru-RU" sz="2000" dirty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704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i="1" dirty="0" smtClean="0">
                <a:solidFill>
                  <a:prstClr val="black"/>
                </a:solidFill>
              </a:rPr>
              <a:t>                                                    </a:t>
            </a:r>
            <a:r>
              <a:rPr lang="ru-RU" sz="2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                                                           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Великая Отечественная война для наших детей - далекая  история. Нам необходимо  помочь детям, знать эту историю. Формировать у детей знания о значимости его семьи в победе над фашизмом, что память об этих событиях бессмертна, а подвиг не забыт.</a:t>
            </a:r>
            <a:b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</a:rPr>
              <a:t>                                                                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Обогатить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значении победы нашего народа в Великой Отечественной войне;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Уточнить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расширить знания о достопримечательностях (памятниках) района;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Осуществлять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 патриотическому воспитанию дошкольников, формировать гражданскую позицию, чувство любви к Родине;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Воспитывать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к заслугам и подвигам воинов Великой Отечественной войны.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сотворчество детей и родителей в совместном освоении данной темы.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02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616624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сбор информации, работа с методической литературой, составление плана работы над проектом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–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подведение результатов, презентация работы над проектом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проекта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апрель – май  2015 года.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интереса к истории своей страны, к Великой Отечественной войне, осознанное проявление уважения к заслугам и подвигам воинов Великой Отечественной войны.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родителями важности патриотического воспитания дошкольников.                                                                                                  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мероприятие: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стены памяти,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праздника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посвященного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Дню Победы.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03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61" y="546689"/>
            <a:ext cx="7920880" cy="572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16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«Будем помнить» № 1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57099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кскурсию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 памятнику Павшим в нашем селе.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N28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DSCN28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 advTm="9557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2_us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142_usa</Template>
  <TotalTime>127</TotalTime>
  <Words>295</Words>
  <Application>Microsoft Office PowerPoint</Application>
  <PresentationFormat>Экран (4:3)</PresentationFormat>
  <Paragraphs>36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142_usa</vt:lpstr>
      <vt:lpstr>Муниципальное бюджетное  дошкольное  образовательное учреждение д\с «Солнышко» </vt:lpstr>
      <vt:lpstr>Великая Отечественная война для наших детей - далекая  история. Нам необходимо  помочь детям, знать эту историю. Формировать у детей знания о значимости его семьи в победе над фашизмом, что память об этих событиях бессмертна, а подвиг не забыт. </vt:lpstr>
      <vt:lpstr>Презентация PowerPoint</vt:lpstr>
      <vt:lpstr>   ПРОЕКТ, ПОСВЯЩЕННЫЙ ПРАЗДНОВАНИЮ 70-ЛЕТИЮ «ДНЯ ПОБЕДЫ» «Будем помнить»   Паспорт проекта     Тема проекта: «Будем помнить».   Вид проекта: краткосрочный, коллективный.   Участники проекта: воспитанники средних и старших групп, педагоги ДОУ, родители воспитанников.   Авторы проекта: старший воспитатель, воспитатели, музыкальный руководитель.   Место проведения:  МБДОУ д\с «Солнышко» с. Солтон.    </vt:lpstr>
      <vt:lpstr>                                                    Актуальность проекта:                                                                                                           Великая Отечественная война для наших детей - далекая  история. Нам необходимо  помочь детям, знать эту историю. Формировать у детей знания о значимости его семьи в победе над фашизмом, что память об этих событиях бессмертна, а подвиг не забыт.                                                                  Задачи   - Обогатить представление о значении победы нашего народа в Великой Отечественной войне;   - Уточнить и расширить знания о достопримечательностях (памятниках) района;  - Осуществлять работу по патриотическому воспитанию дошкольников, формировать гражданскую позицию, чувство любви к Родине;  - Воспитывать уважение к заслугам и подвигам воинов Великой Отечественной войны.  - Организовать сотворчество детей и родителей в совместном освоении данной темы. </vt:lpstr>
      <vt:lpstr>  Этапы реализации проекта.   Подготовительный – сбор информации, работа с методической литературой, составление плана работы над проектом  Практический – реализация проекта. Итоговый – подведение результатов, презентация работы над проектом    Срок реализации проекта:  апрель – май  2015 года.   Предполагаемый результат:  сохранение интереса к истории своей страны, к Великой Отечественной войне, осознанное проявление уважения к заслугам и подвигам воинов Великой Отечественной войны. осознание родителями важности патриотического воспитания дошкольников.                                                                                                      Итоговое мероприятие:  Оформление стены памяти, проведение праздника, посвященного Дню Победы.                                                                                             </vt:lpstr>
      <vt:lpstr>Презентация PowerPoint</vt:lpstr>
      <vt:lpstr>Занятие «Будем помнить» № 1</vt:lpstr>
      <vt:lpstr>Экскурсию к памятнику Павшим в нашем селе.</vt:lpstr>
      <vt:lpstr>Занятие «Будем помнить» № 2 открытие стены Памяти.</vt:lpstr>
      <vt:lpstr>Экскурсия в местный музей в зал боевой славы.</vt:lpstr>
      <vt:lpstr>Презентация PowerPoint</vt:lpstr>
      <vt:lpstr>И вот наступил праздник к которому все так долго готовились. В музыкальном зале торжественная обстановка, на стене Памяти портреты ветеранов – прадедушек наших ребят, в зале много гостей и дети взволнованные и  сосредоточенные. </vt:lpstr>
      <vt:lpstr>Исполнение композиции с цветами на мелодию «Катюша»</vt:lpstr>
      <vt:lpstr>Девочки старших групп исполняют танец «Синий платочек»</vt:lpstr>
      <vt:lpstr>Инсценировка песни «В землянке»</vt:lpstr>
      <vt:lpstr>В заключении праздника все присутствующие в зале исполнили песню «День Победы.</vt:lpstr>
      <vt:lpstr>Презентация PowerPoint</vt:lpstr>
      <vt:lpstr>Спасибо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2015-08-22T08:25:42Z</dcterms:created>
  <dcterms:modified xsi:type="dcterms:W3CDTF">2017-05-18T03:51:03Z</dcterms:modified>
</cp:coreProperties>
</file>