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69" r:id="rId11"/>
    <p:sldId id="270" r:id="rId12"/>
    <p:sldId id="275" r:id="rId13"/>
    <p:sldId id="277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Портфолио</a:t>
            </a:r>
            <a:r>
              <a:rPr lang="ru-RU" dirty="0" smtClean="0"/>
              <a:t> воспитателя</a:t>
            </a:r>
            <a:br>
              <a:rPr lang="ru-RU" dirty="0" smtClean="0"/>
            </a:br>
            <a:r>
              <a:rPr lang="ru-RU" dirty="0" smtClean="0"/>
              <a:t>Кучеренко Елены Александровны</a:t>
            </a:r>
            <a:endParaRPr lang="ru-RU" dirty="0"/>
          </a:p>
        </p:txBody>
      </p:sp>
      <p:pic>
        <p:nvPicPr>
          <p:cNvPr id="4" name="Содержимое 3" descr="20221207_131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Внимание уделяю созданию развивающей среды в группе с учетом возрастных особенностей детей и  требованиями ФГОС</a:t>
            </a:r>
            <a:endParaRPr lang="ru-RU" sz="2400" dirty="0"/>
          </a:p>
        </p:txBody>
      </p:sp>
      <p:pic>
        <p:nvPicPr>
          <p:cNvPr id="7" name="Содержимое 6" descr="20221205_1334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4934845">
            <a:off x="351400" y="2715752"/>
            <a:ext cx="4406572" cy="2478697"/>
          </a:xfrm>
        </p:spPr>
      </p:pic>
      <p:pic>
        <p:nvPicPr>
          <p:cNvPr id="8" name="Содержимое 7" descr="20221205_13363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6195847">
            <a:off x="4256848" y="2523449"/>
            <a:ext cx="4630790" cy="2604819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Уголок «Веселая математика»</a:t>
            </a:r>
            <a:endParaRPr lang="ru-RU" dirty="0"/>
          </a:p>
        </p:txBody>
      </p:sp>
      <p:pic>
        <p:nvPicPr>
          <p:cNvPr id="7" name="Содержимое 6" descr="20221205_1334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Патриотический уголок</a:t>
            </a:r>
            <a:endParaRPr lang="ru-RU" dirty="0"/>
          </a:p>
        </p:txBody>
      </p:sp>
      <p:pic>
        <p:nvPicPr>
          <p:cNvPr id="8" name="Содержимое 7" descr="20221205_1335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7444">
            <a:off x="457200" y="2727325"/>
            <a:ext cx="4038600" cy="22717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7991">
            <a:off x="4484245" y="2516336"/>
            <a:ext cx="4038600" cy="2610107"/>
          </a:xfrm>
        </p:spPr>
      </p:pic>
    </p:spTree>
    <p:extLst>
      <p:ext uri="{BB962C8B-B14F-4D97-AF65-F5344CB8AC3E}">
        <p14:creationId xmlns:p14="http://schemas.microsoft.com/office/powerpoint/2010/main" val="517318275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4040188" cy="639762"/>
          </a:xfrm>
        </p:spPr>
        <p:txBody>
          <a:bodyPr/>
          <a:lstStyle/>
          <a:p>
            <a:r>
              <a:rPr lang="ru-RU" dirty="0" smtClean="0"/>
              <a:t>Уголок природы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7419">
            <a:off x="112077" y="2699128"/>
            <a:ext cx="4407002" cy="25639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692696"/>
            <a:ext cx="4041775" cy="639762"/>
          </a:xfrm>
        </p:spPr>
        <p:txBody>
          <a:bodyPr/>
          <a:lstStyle/>
          <a:p>
            <a:r>
              <a:rPr lang="ru-RU" dirty="0" smtClean="0"/>
              <a:t>Уголок парикмахерская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2918">
            <a:off x="4247043" y="2559570"/>
            <a:ext cx="4599853" cy="2587417"/>
          </a:xfrm>
        </p:spPr>
      </p:pic>
    </p:spTree>
    <p:extLst>
      <p:ext uri="{BB962C8B-B14F-4D97-AF65-F5344CB8AC3E}">
        <p14:creationId xmlns:p14="http://schemas.microsoft.com/office/powerpoint/2010/main" val="242046084"/>
      </p:ext>
    </p:extLst>
  </p:cSld>
  <p:clrMapOvr>
    <a:masterClrMapping/>
  </p:clrMapOvr>
  <p:transition spd="med" advTm="5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работе с родителями использую традиционные формы работы: беседы , лекции , консультации , родительские собрания; а так же спортивные праздники , театрализованные развлечения</a:t>
            </a:r>
            <a:endParaRPr lang="ru-RU" dirty="0"/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и занимаемся</a:t>
            </a:r>
            <a:endParaRPr lang="ru-RU" dirty="0"/>
          </a:p>
        </p:txBody>
      </p:sp>
      <p:pic>
        <p:nvPicPr>
          <p:cNvPr id="5" name="Содержимое 4" descr="20221004_095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Содержимое 5" descr="20220831_1037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221207_1012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319596">
            <a:off x="446321" y="1685075"/>
            <a:ext cx="4214484" cy="2600981"/>
          </a:xfrm>
        </p:spPr>
      </p:pic>
      <p:pic>
        <p:nvPicPr>
          <p:cNvPr id="6" name="Содержимое 5" descr="20220923_1008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95754">
            <a:off x="4524863" y="2371421"/>
            <a:ext cx="4038600" cy="2627960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21012-WA00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20221115_1141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1468990">
            <a:off x="3891668" y="2288364"/>
            <a:ext cx="4753660" cy="3032705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утренниках</a:t>
            </a:r>
            <a:endParaRPr lang="ru-RU" dirty="0"/>
          </a:p>
        </p:txBody>
      </p:sp>
      <p:pic>
        <p:nvPicPr>
          <p:cNvPr id="5" name="Содержимое 4" descr="IMG-20220929-WA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-20221206-WA00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600200"/>
            <a:ext cx="3011237" cy="4525963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21206-WA003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20221125_1048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829195">
            <a:off x="3884065" y="1861297"/>
            <a:ext cx="5104637" cy="2871359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797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Самая важная часть воспитания – образование характера. (К.Д.Ушинский)</a:t>
            </a:r>
            <a:endParaRPr lang="ru-RU" dirty="0"/>
          </a:p>
        </p:txBody>
      </p:sp>
      <p:pic>
        <p:nvPicPr>
          <p:cNvPr id="6" name="Содержимое 5" descr="20220601_114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2143116"/>
            <a:ext cx="8046156" cy="4214842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себе:</a:t>
            </a:r>
            <a:endParaRPr lang="ru-RU" dirty="0"/>
          </a:p>
        </p:txBody>
      </p:sp>
      <p:pic>
        <p:nvPicPr>
          <p:cNvPr id="5" name="Содержимое 4" descr="20221207_131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84737" y="273050"/>
            <a:ext cx="3292376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Я родилась 22 августа 1990г.</a:t>
            </a:r>
          </a:p>
          <a:p>
            <a:r>
              <a:rPr lang="ru-RU" dirty="0" smtClean="0"/>
              <a:t>Образование: высшее </a:t>
            </a:r>
            <a:r>
              <a:rPr lang="ru-RU" dirty="0" smtClean="0"/>
              <a:t>педагогическое. Федеральное государственное бюджетное образовательное учреждение высшего профессионального образования  «Алтайская государственная академия образования имени </a:t>
            </a:r>
            <a:r>
              <a:rPr lang="ru-RU" dirty="0" err="1" smtClean="0"/>
              <a:t>В.М.Шукшина</a:t>
            </a:r>
            <a:r>
              <a:rPr lang="ru-RU" dirty="0" smtClean="0"/>
              <a:t>» (ФГБОУ ВПО «АГАО») </a:t>
            </a:r>
            <a:r>
              <a:rPr lang="ru-RU" dirty="0" err="1" smtClean="0"/>
              <a:t>г.Бийск</a:t>
            </a:r>
            <a:r>
              <a:rPr lang="ru-RU" dirty="0" smtClean="0"/>
              <a:t> в </a:t>
            </a:r>
            <a:r>
              <a:rPr lang="ru-RU" dirty="0" smtClean="0"/>
              <a:t>2018 году прошла профессиональную переподготовку в ООО Учебном центре «Профессионал» по программе «Воспитание детей дошкольного возраста»</a:t>
            </a:r>
          </a:p>
          <a:p>
            <a:r>
              <a:rPr lang="ru-RU" dirty="0"/>
              <a:t>КВАЛИФИКАЦИЯ: </a:t>
            </a:r>
            <a:r>
              <a:rPr lang="ru-RU" dirty="0" smtClean="0"/>
              <a:t>Воспитатель дошкольного возраста  по специальности воспитатель дошкольного возраста.</a:t>
            </a:r>
            <a:endParaRPr lang="ru-RU" dirty="0"/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78592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Работаю воспитателем в МБДОУ   </a:t>
            </a:r>
            <a:r>
              <a:rPr lang="ru-RU" sz="1800" dirty="0" err="1" smtClean="0"/>
              <a:t>д</a:t>
            </a:r>
            <a:r>
              <a:rPr lang="ru-RU" sz="1800" dirty="0" smtClean="0"/>
              <a:t>/с «Солнышко»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err="1" smtClean="0"/>
              <a:t>Солтонского</a:t>
            </a:r>
            <a:r>
              <a:rPr lang="ru-RU" sz="1800" dirty="0" smtClean="0"/>
              <a:t> района Алтайского края.</a:t>
            </a:r>
            <a:br>
              <a:rPr lang="ru-RU" sz="1800" dirty="0" smtClean="0"/>
            </a:br>
            <a:r>
              <a:rPr lang="ru-RU" sz="1800" dirty="0" smtClean="0"/>
              <a:t>Общий трудовой стаж 8 лет</a:t>
            </a:r>
            <a:br>
              <a:rPr lang="ru-RU" sz="1800" dirty="0" smtClean="0"/>
            </a:br>
            <a:r>
              <a:rPr lang="ru-RU" sz="1800" dirty="0" smtClean="0"/>
              <a:t>Педагогический стаж 5лет</a:t>
            </a:r>
            <a:br>
              <a:rPr lang="ru-RU" sz="1800" dirty="0" smtClean="0"/>
            </a:br>
            <a:r>
              <a:rPr lang="ru-RU" sz="1800" dirty="0" smtClean="0"/>
              <a:t>В данном учреждении 5 лет</a:t>
            </a:r>
            <a:br>
              <a:rPr lang="ru-RU" sz="1800" dirty="0" smtClean="0"/>
            </a:br>
            <a:r>
              <a:rPr lang="ru-RU" sz="1800" dirty="0" smtClean="0"/>
              <a:t>В данной должности 5лет</a:t>
            </a:r>
            <a:endParaRPr lang="ru-RU" sz="1800" dirty="0"/>
          </a:p>
        </p:txBody>
      </p:sp>
      <p:pic>
        <p:nvPicPr>
          <p:cNvPr id="8" name="Содержимое 7" descr="20221026_111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928802"/>
            <a:ext cx="8046156" cy="4643470"/>
          </a:xfrm>
        </p:spPr>
      </p:pic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Курсы повышения квалификации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8136904" cy="388843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Удостоверение о повышение квалификации в ООО «Центр повышения квалификации и переподготовки «Луч знаний» по дополнительной профессиональной программе Воспитание детей дошкольного возраста» в объёме 72 часов 2020г.</a:t>
            </a:r>
          </a:p>
          <a:p>
            <a:pPr algn="l"/>
            <a:r>
              <a:rPr lang="ru-RU" sz="2100" dirty="0" smtClean="0"/>
              <a:t>Удостоверение о повышении квалификации в </a:t>
            </a:r>
            <a:r>
              <a:rPr lang="ru-RU" sz="2100" dirty="0" err="1" smtClean="0"/>
              <a:t>ооо</a:t>
            </a:r>
            <a:r>
              <a:rPr lang="ru-RU" sz="2100" dirty="0" smtClean="0"/>
              <a:t> «межреспубликанский институт повышения квалификации  и переподготовки кадров при Президиуме Федерации развития образования» про программе дополнительного профессионального образования «Планирование и реализация мер по усилению безопасности в организациях дошкольного образования» в объёме 72 часа 2021год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" y="2492896"/>
            <a:ext cx="4455363" cy="28803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5264">
            <a:off x="4373740" y="2494876"/>
            <a:ext cx="4395849" cy="2616760"/>
          </a:xfrm>
        </p:spPr>
      </p:pic>
    </p:spTree>
    <p:extLst>
      <p:ext uri="{BB962C8B-B14F-4D97-AF65-F5344CB8AC3E}">
        <p14:creationId xmlns:p14="http://schemas.microsoft.com/office/powerpoint/2010/main" val="50738488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8657">
            <a:off x="317652" y="2634121"/>
            <a:ext cx="4038600" cy="25738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7190">
            <a:off x="4376303" y="2583702"/>
            <a:ext cx="4212317" cy="2601203"/>
          </a:xfrm>
        </p:spPr>
      </p:pic>
    </p:spTree>
    <p:extLst>
      <p:ext uri="{BB962C8B-B14F-4D97-AF65-F5344CB8AC3E}">
        <p14:creationId xmlns:p14="http://schemas.microsoft.com/office/powerpoint/2010/main" val="1424189913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4836">
            <a:off x="364172" y="2682792"/>
            <a:ext cx="4335862" cy="263649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7965">
            <a:off x="4461003" y="2482779"/>
            <a:ext cx="4038600" cy="2659555"/>
          </a:xfrm>
        </p:spPr>
      </p:pic>
    </p:spTree>
    <p:extLst>
      <p:ext uri="{BB962C8B-B14F-4D97-AF65-F5344CB8AC3E}">
        <p14:creationId xmlns:p14="http://schemas.microsoft.com/office/powerpoint/2010/main" val="1599892915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6668">
            <a:off x="337841" y="2625482"/>
            <a:ext cx="4038600" cy="251344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1285">
            <a:off x="4487259" y="2534312"/>
            <a:ext cx="4038600" cy="2598923"/>
          </a:xfrm>
        </p:spPr>
      </p:pic>
    </p:spTree>
    <p:extLst>
      <p:ext uri="{BB962C8B-B14F-4D97-AF65-F5344CB8AC3E}">
        <p14:creationId xmlns:p14="http://schemas.microsoft.com/office/powerpoint/2010/main" val="341350530"/>
      </p:ext>
    </p:extLst>
  </p:cSld>
  <p:clrMapOvr>
    <a:masterClrMapping/>
  </p:clrMapOvr>
  <p:transition spd="med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227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Портфолио воспитателя Кучеренко Елены Александровны</vt:lpstr>
      <vt:lpstr>Самая важная часть воспитания – образование характера. (К.Д.Ушинский)</vt:lpstr>
      <vt:lpstr>О себе:</vt:lpstr>
      <vt:lpstr>Работаю воспитателем в МБДОУ   д/с «Солнышко»  Солтонского района Алтайского края. Общий трудовой стаж 8 лет Педагогический стаж 5лет В данном учреждении 5 лет В данной должности 5лет</vt:lpstr>
      <vt:lpstr>Курсы повышения квалификации</vt:lpstr>
      <vt:lpstr>Мои достижения</vt:lpstr>
      <vt:lpstr>Презентация PowerPoint</vt:lpstr>
      <vt:lpstr>Презентация PowerPoint</vt:lpstr>
      <vt:lpstr>Презентация PowerPoint</vt:lpstr>
      <vt:lpstr>Внимание уделяю созданию развивающей среды в группе с учетом возрастных особенностей детей и  требованиями ФГОС</vt:lpstr>
      <vt:lpstr>Презентация PowerPoint</vt:lpstr>
      <vt:lpstr>Презентация PowerPoint</vt:lpstr>
      <vt:lpstr>Презентация PowerPoint</vt:lpstr>
      <vt:lpstr>В работе с родителями использую традиционные формы работы: беседы , лекции , консультации , родительские собрания; а так же спортивные праздники , театрализованные развлечения</vt:lpstr>
      <vt:lpstr>Играем и занимаемся</vt:lpstr>
      <vt:lpstr>Презентация PowerPoint</vt:lpstr>
      <vt:lpstr>Презентация PowerPoint</vt:lpstr>
      <vt:lpstr>На утренниках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 Кучеренко Елены Александровны</dc:title>
  <dc:creator>пк</dc:creator>
  <cp:lastModifiedBy>DS</cp:lastModifiedBy>
  <cp:revision>8</cp:revision>
  <dcterms:created xsi:type="dcterms:W3CDTF">2022-12-05T05:22:49Z</dcterms:created>
  <dcterms:modified xsi:type="dcterms:W3CDTF">2022-12-08T05:48:58Z</dcterms:modified>
</cp:coreProperties>
</file>