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58" r:id="rId21"/>
    <p:sldId id="261" r:id="rId22"/>
    <p:sldId id="262" r:id="rId23"/>
    <p:sldId id="263" r:id="rId24"/>
    <p:sldId id="264" r:id="rId25"/>
    <p:sldId id="266" r:id="rId26"/>
    <p:sldId id="265" r:id="rId27"/>
    <p:sldId id="267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2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Педагогический проект</a:t>
            </a:r>
            <a:br>
              <a:rPr lang="ru-RU" dirty="0" smtClean="0"/>
            </a:br>
            <a:r>
              <a:rPr lang="ru-RU" sz="6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6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</a:t>
            </a:r>
            <a:r>
              <a:rPr lang="ru-RU" sz="67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д\с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«Солнышко»</a:t>
            </a:r>
          </a:p>
          <a:p>
            <a:r>
              <a:rPr lang="ru-RU" dirty="0" smtClean="0"/>
              <a:t> </a:t>
            </a:r>
          </a:p>
          <a:p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00174"/>
            <a:ext cx="4038600" cy="4929222"/>
          </a:xfrm>
        </p:spPr>
      </p:pic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500174"/>
            <a:ext cx="4038600" cy="49292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</a:t>
            </a:r>
            <a:endParaRPr lang="ru-RU" dirty="0"/>
          </a:p>
        </p:txBody>
      </p:sp>
      <p:pic>
        <p:nvPicPr>
          <p:cNvPr id="5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71678"/>
            <a:ext cx="4038600" cy="3500461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71678"/>
            <a:ext cx="4038600" cy="35004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585791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Этап – основной.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к сюжетно-ролевым играм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условий для возникновения сюжета ролевой игры: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младшая группа – Игра-драматизация «Теремок», «Рукавичка».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 – «Больница», «Парикмахерская»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– «Кафе»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 «Как мы играем»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дидактические и развивающие, настольно-печатные игры: «Научи нас, светофор», «Подбери слово», «Времена года», шашки, подбери правильно (лото) «Часть и целое» ,«Противоположности», «Мама, папа и я» ,домино, игра подбери по цвету.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Игры-драматизации во 2 младшей группе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Теркмок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«Рукавичка»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57430"/>
            <a:ext cx="4040188" cy="3714776"/>
          </a:xfrm>
        </p:spPr>
      </p:pic>
      <p:pic>
        <p:nvPicPr>
          <p:cNvPr id="10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630" y="2357430"/>
            <a:ext cx="3713336" cy="37147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214554"/>
            <a:ext cx="3857652" cy="3929090"/>
          </a:xfrm>
        </p:spPr>
      </p:pic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2747" y="2203457"/>
            <a:ext cx="3929093" cy="3951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«Парикмахерская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34" y="2174875"/>
            <a:ext cx="3999919" cy="3951288"/>
          </a:xfrm>
        </p:spPr>
      </p:pic>
      <p:pic>
        <p:nvPicPr>
          <p:cNvPr id="8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214554"/>
            <a:ext cx="3857652" cy="38576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«Кафе»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285992"/>
            <a:ext cx="3857652" cy="39290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00306"/>
            <a:ext cx="4040188" cy="30718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мы играем»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357430"/>
            <a:ext cx="3855418" cy="35719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428868"/>
            <a:ext cx="3857652" cy="35004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–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игровой деятельности – одно из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формирования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ребенка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9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3" y="1836954"/>
            <a:ext cx="5403273" cy="405245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357299"/>
            <a:ext cx="7772400" cy="450059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Этап - заключительный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участием родителей – 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поиграем»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/>
              <a:t> </a:t>
            </a:r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«Играя, дети учатся, прежде всего, развлекаться,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 это одно из самых полезных занятий на свете»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мыслитель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века Эриха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Фромма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2082006"/>
            <a:ext cx="4762500" cy="3562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755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 своими родителями отправляются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путешествие по стане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Играндии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остановка – «Подвижная».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играют в подвижную игру «Мышеловка»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37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остановка – «Дидактическая»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играем в настольные игры.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72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«Чудесный мешочек».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476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– «Театральная».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драматизации сказки.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«Теремок»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«Репка»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17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станция – «Ролевая».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 родители вместе с детьми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поиграли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сюжетно-ролевые игры.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парикмахерской»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доктора»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6651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остановка в нашем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путешествии – «Музыкальная».  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музыкальную игру «Гори, гори ясно»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17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0" r="10580"/>
          <a:stretch>
            <a:fillRect/>
          </a:stretch>
        </p:blipFill>
        <p:spPr>
          <a:xfrm>
            <a:off x="2411760" y="548680"/>
            <a:ext cx="4680520" cy="33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005064"/>
            <a:ext cx="7344816" cy="216713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особую деятельность, которая расцветает в детские годы и сопровождает человека на протяжении всей его жизни.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надеемся, что родители поймут это и будут поддерживать педагогов в их деятельности.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48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374441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96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32848" cy="424847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игра является ведущим видом деятельности детей дошкольного возраста. Но в последнее время дети стали меньше играть, а если и играют, то в  компьютерные игры. «Социальный заказ» родителей в дошкольных учреждениях сводиться к тому чтобы ребенка обучили и подготовили к школе.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родители считают игру ненужным, пустым времяпрепровождением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изменить мнение родителей по этому вопросу и разработали сценарий развлечения в ходе которого познакомили родителей с различными видами игр, предложили вспомнить игры из их детства и поиграть вместе с детьми.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607222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Паспорт проекта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 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 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Тема проекта</a:t>
            </a:r>
            <a:r>
              <a:rPr lang="ru-RU" dirty="0" smtClean="0">
                <a:solidFill>
                  <a:schemeClr val="accent2"/>
                </a:solidFill>
              </a:rPr>
              <a:t>: «Давайте поиграем».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 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Вид проекта</a:t>
            </a:r>
            <a:r>
              <a:rPr lang="ru-RU" dirty="0" smtClean="0">
                <a:solidFill>
                  <a:schemeClr val="accent2"/>
                </a:solidFill>
              </a:rPr>
              <a:t>: долгосрочный, коллективный.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 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Участники проекта:</a:t>
            </a:r>
            <a:r>
              <a:rPr lang="ru-RU" dirty="0" smtClean="0">
                <a:solidFill>
                  <a:schemeClr val="accent2"/>
                </a:solidFill>
              </a:rPr>
              <a:t> воспитанники всех групп, педагоги ДОУ, родители воспитанников.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 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Авторы проекта:</a:t>
            </a:r>
            <a:r>
              <a:rPr lang="ru-RU" dirty="0" smtClean="0">
                <a:solidFill>
                  <a:schemeClr val="accent2"/>
                </a:solidFill>
              </a:rPr>
              <a:t> старший воспитатель, воспитатели, музыкальный руководитель.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 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Место проведения: </a:t>
            </a:r>
            <a:r>
              <a:rPr lang="ru-RU" dirty="0" smtClean="0">
                <a:solidFill>
                  <a:schemeClr val="accent2"/>
                </a:solidFill>
              </a:rPr>
              <a:t> МБДОУ </a:t>
            </a:r>
            <a:r>
              <a:rPr lang="ru-RU" dirty="0" err="1" smtClean="0">
                <a:solidFill>
                  <a:schemeClr val="accent2"/>
                </a:solidFill>
              </a:rPr>
              <a:t>д\с</a:t>
            </a:r>
            <a:r>
              <a:rPr lang="ru-RU" dirty="0" smtClean="0">
                <a:solidFill>
                  <a:schemeClr val="accent2"/>
                </a:solidFill>
              </a:rPr>
              <a:t> «Солнышко» с. Солтон.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6072229"/>
          </a:xfrm>
        </p:spPr>
        <p:txBody>
          <a:bodyPr>
            <a:normAutofit fontScale="77500" lnSpcReduction="20000"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Основным видом детской  деятельности  всегда считалась игра, в процессе которой развиваются духовные и физические силы ребенка; его внимание, память, воображение, дисциплинированность, ловкость.  Именно в игре ребенок дошкольного возраста усваивает  общественный опыт,  в её процессе формируются все стороны личности ребенка, происходят значительные изменения в его психике, подготавливающие переход к новой, более высокой стадии развития. Этим объясняются огромные воспитательные возможности игры, которую психологи считают ведущей деятельностью дошкольника.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Игра является одной из самых острых проблем в современной дошкольной педагогике. В режиме дня детских образовательных учреждений на свободную игру фактически не остаётся времени. Формирование игры не является самостоятельной задачей дошкольного образования. В результате уровень развития игры современных дошкольников резко снижается.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Причины ухода игры из дошкольного детства достаточно очевидны.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всего, это непонимание развивающего значения этой детской деятельности. Игра всё чаще рассматривается взрослыми как развлечение, как бесполезный досуг, которому противостоит целенаправленное обучение и овладение полезными навыками. Этому во многом способствует ориентация взрослых (родителей, педагогов, специалистов) на обучение дошкольников. Раннее обучение для большинства родителей представляется более важным и полезным детским занятием, чем игра.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6143667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Гармоничное развитие ребенка дошкольного возраста через игру.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родителей к детской игре.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игровой опыт каждого ребенка.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Помогать открывать новые возможности игрового отражения мира.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Пробуждать интерес к творческим проявлениям в игре и игровому общению со сверстниками.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к данной проблеме родителей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28604"/>
            <a:ext cx="7772400" cy="6072229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сбор информации, работа с методической литературой, составление плана работы над проектом.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Итоговый 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подведение результатов, презентация работы над проектом.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сентябрь - декабрь  2014 года.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детей самостоятельности в организации всех видов игр.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правил норм поведения.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инициативы, организаторских способностей.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мероприятие: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с  участие родителей «Давайте поиграем»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6143667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реализация проекта: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- подготовительный.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педагогами: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 «Организация сюжетной игры в детском саду»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«Игры и их роль в сохранении эмоционального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благополучия  дошкольников»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 с детьми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«Какие игры вы любите играть».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поддерживать беседу; совершенствовать моно- и диалогическую речь детей.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с родителями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 какие игры играете с детьми»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со значением игры, ее роли в развитии ребенка; вооружить знаниями о целесообразном педагогическом подборе игр.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Папки- передвижки для родителей «Играем с детьми»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раскрыть родителям важные стороны психического развития ребенка,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родителям знания о значении игры в развитии ребенка.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«Игры и игрушки детей».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6072229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(стихи, сказки, загадки, рассказы):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«Игрушки», Татьяна Коваль «Мы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играли,мыиграли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»Г. Бойко «Кукла»,А. Кузнецова «Качели»,В.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«Хозяюшка»,А. Зверева «Клоун»,Э. Успенский «Берегите игрушки», «Интересная игра»,Н. Саксонская «Кто там скачет на коне»,З. Медведева «Матрешка»,Е. Благинина «Лодочки».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Творческо-продуктивная деятельность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(Лепка, аппликация, рисование)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не только играем, но и рисуем игрушки»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«Угощение для своих кукол»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«Значение игры в развитии ребенка»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дидактических игр.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подвижных и народных игр.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сюжетно-ролевых игр.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руками детей и родителей игрушек самоделок.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384</Words>
  <Application>Microsoft Office PowerPoint</Application>
  <PresentationFormat>Экран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     Педагогический проект Давайте поиграем          </vt:lpstr>
      <vt:lpstr>«Играя, дети учатся, прежде всего, развлекаться,  а это одно из самых полезных занятий на свете»                                                               мыслитель XX века Эриха Фромма   </vt:lpstr>
      <vt:lpstr>Всем известно, что игра является ведущим видом деятельности детей дошкольного возраста. Но в последнее время дети стали меньше играть, а если и играют, то в  компьютерные игры. «Социальный заказ» родителей в дошкольных учреждениях сводиться к тому чтобы ребенка обучили и подготовили к школе. Многие родители считают игру ненужным, пустым времяпрепровождением.  Мы решили изменить мнение родителей по этому вопросу и разработали сценарий развлечения в ходе которого познакомили родителей с различными видами игр, предложили вспомнить игры из их детства и поиграть вместе с детьми.  </vt:lpstr>
      <vt:lpstr>Слайд 4</vt:lpstr>
      <vt:lpstr>Слайд 5</vt:lpstr>
      <vt:lpstr>Слайд 6</vt:lpstr>
      <vt:lpstr>Слайд 7</vt:lpstr>
      <vt:lpstr>Слайд 8</vt:lpstr>
      <vt:lpstr>Слайд 9</vt:lpstr>
      <vt:lpstr>Дидактические игры</vt:lpstr>
      <vt:lpstr>Театрализованные игры</vt:lpstr>
      <vt:lpstr>Слайд 12</vt:lpstr>
      <vt:lpstr>Игры-драматизации во 2 младшей группе</vt:lpstr>
      <vt:lpstr>Средняя группа</vt:lpstr>
      <vt:lpstr>Средняя группа</vt:lpstr>
      <vt:lpstr>Слайд 16</vt:lpstr>
      <vt:lpstr>Выставка детских рисунков «Как мы играем»</vt:lpstr>
      <vt:lpstr>Педагогический совет –  «Обогащение игровой деятельности – одно из условий формирования личности ребенка»</vt:lpstr>
      <vt:lpstr>Слайд 19</vt:lpstr>
      <vt:lpstr>Дети со своими родителями отправляются  в путешествие по стане «Играндии».</vt:lpstr>
      <vt:lpstr>Первая остановка – «Подвижная». Все играют в подвижную игру «Мышеловка»</vt:lpstr>
      <vt:lpstr>Следующая остановка – «Дидактическая» Дружно играем в настольные игры.</vt:lpstr>
      <vt:lpstr>Дидактическая игра «Чудесный мешочек».</vt:lpstr>
      <vt:lpstr>Остановка – «Театральная». Пришло время драматизации сказки.</vt:lpstr>
      <vt:lpstr>Следующая станция – «Ролевая».  Здесь  родители вместе с детьми поиграли  в сюжетно-ролевые игры.</vt:lpstr>
      <vt:lpstr>Последняя остановка в нашем  путешествии – «Музыкальная».    Играем в музыкальную игру «Гори, гори ясно»</vt:lpstr>
      <vt:lpstr>Слайд 27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modified xsi:type="dcterms:W3CDTF">2018-11-10T14:50:15Z</dcterms:modified>
</cp:coreProperties>
</file>