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56" r:id="rId3"/>
    <p:sldId id="257" r:id="rId4"/>
    <p:sldId id="258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53EE60EC-D69D-4307-937F-55A26D64125C}">
          <p14:sldIdLst>
            <p14:sldId id="260"/>
            <p14:sldId id="256"/>
          </p14:sldIdLst>
        </p14:section>
        <p14:section name="Раздел без заголовка" id="{89D10B03-8D49-4FED-91A0-A01718B2B73F}">
          <p14:sldIdLst>
            <p14:sldId id="257"/>
            <p14:sldId id="25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 snapVertSplitter="1" vertBarState="minimized" horzBarState="maximized">
    <p:restoredLeft sz="34615" autoAdjust="0"/>
    <p:restoredTop sz="86472" autoAdjust="0"/>
  </p:normalViewPr>
  <p:slideViewPr>
    <p:cSldViewPr>
      <p:cViewPr varScale="1">
        <p:scale>
          <a:sx n="74" d="100"/>
          <a:sy n="74" d="100"/>
        </p:scale>
        <p:origin x="-190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ru-RU" dirty="0" smtClean="0"/>
              <a:t>       МБДОУ д/с «Солнышко»</a:t>
            </a:r>
          </a:p>
          <a:p>
            <a:pPr algn="ctr"/>
            <a:r>
              <a:rPr lang="ru-RU" dirty="0"/>
              <a:t> </a:t>
            </a:r>
            <a:r>
              <a:rPr lang="ru-RU" dirty="0" smtClean="0"/>
              <a:t>с. Солтон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67544" y="260648"/>
            <a:ext cx="8280920" cy="1793167"/>
          </a:xfrm>
        </p:spPr>
        <p:txBody>
          <a:bodyPr/>
          <a:lstStyle/>
          <a:p>
            <a:r>
              <a:rPr lang="ru-RU" dirty="0" smtClean="0"/>
              <a:t>Всероссийский открытый урок по основам безопасности жизнедеятельности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425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Подготовительная группа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214438"/>
            <a:ext cx="3346450" cy="2509837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1214438"/>
            <a:ext cx="3346450" cy="2509837"/>
          </a:xfrm>
        </p:spPr>
      </p:pic>
    </p:spTree>
    <p:extLst>
      <p:ext uri="{BB962C8B-B14F-4D97-AF65-F5344CB8AC3E}">
        <p14:creationId xmlns:p14="http://schemas.microsoft.com/office/powerpoint/2010/main" val="218233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pPr marL="0" indent="0">
              <a:buNone/>
            </a:pPr>
            <a:r>
              <a:rPr lang="ru-RU" dirty="0" smtClean="0"/>
              <a:t>Беседа в старшей группе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836712"/>
            <a:ext cx="4608512" cy="2909172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044" y="731838"/>
            <a:ext cx="3263403" cy="3475037"/>
          </a:xfrm>
        </p:spPr>
      </p:pic>
    </p:spTree>
    <p:extLst>
      <p:ext uri="{BB962C8B-B14F-4D97-AF65-F5344CB8AC3E}">
        <p14:creationId xmlns:p14="http://schemas.microsoft.com/office/powerpoint/2010/main" val="378638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Средняя группа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412776"/>
            <a:ext cx="2629644" cy="4674922"/>
          </a:xfrm>
        </p:spPr>
      </p:pic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Вторая младшая группа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412776"/>
            <a:ext cx="2625553" cy="466838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098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12</TotalTime>
  <Words>28</Words>
  <Application>Microsoft Office PowerPoint</Application>
  <PresentationFormat>Экран (4:3)</PresentationFormat>
  <Paragraphs>7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Воздушный поток</vt:lpstr>
      <vt:lpstr>Всероссийский открытый урок по основам безопасности жизнедеятельности</vt:lpstr>
      <vt:lpstr>Подготовительная группа</vt:lpstr>
      <vt:lpstr>Беседа в старшей группе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</cp:revision>
  <dcterms:created xsi:type="dcterms:W3CDTF">2022-10-05T03:02:28Z</dcterms:created>
  <dcterms:modified xsi:type="dcterms:W3CDTF">2022-10-05T03:36:33Z</dcterms:modified>
</cp:coreProperties>
</file>