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7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aforism.su/avtor/686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714511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FF0000"/>
                </a:solidFill>
              </a:rPr>
              <a:t>Портфолио</a:t>
            </a:r>
            <a:r>
              <a:rPr lang="ru-RU" sz="3600" dirty="0" smtClean="0">
                <a:solidFill>
                  <a:srgbClr val="FF0000"/>
                </a:solidFill>
              </a:rPr>
              <a:t>   воспитателя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Чичериной   Татьяны Александровны.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оооо\Desktop\атестация Дрёминой Т\Дремина\AtkSLglppS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058000"/>
            <a:ext cx="3600000" cy="4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оооо\Desktop\IMG_20201028_141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57166"/>
            <a:ext cx="5715040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оооо\Desktop\IMG_20201028_141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28593" y="285727"/>
            <a:ext cx="8358245" cy="6022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оооо\Desktop\IMG_20201028_1419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57303" y="500029"/>
            <a:ext cx="6572270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оооо\Desktop\IMG_20201028_141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85863" y="642900"/>
            <a:ext cx="6572275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оооо\Desktop\IMG_20201028_141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14428" y="642906"/>
            <a:ext cx="6572271" cy="5857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оооо\Desktop\IMG_20201028_142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14427" y="714341"/>
            <a:ext cx="6572278" cy="5715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оооо\Desktop\IMG_20201028_14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85863" y="857217"/>
            <a:ext cx="6500837" cy="5500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Тема самообразования.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Формирование эстетических понятий у дошкольников на основе изучения  русских  народных игрушек.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Проект: по теме «Зимующие птицы»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Тип проекта:  </a:t>
            </a:r>
            <a:r>
              <a:rPr lang="ru-RU" sz="3600" dirty="0" smtClean="0">
                <a:solidFill>
                  <a:schemeClr val="bg1"/>
                </a:solidFill>
              </a:rPr>
              <a:t>Познавательно - творческий».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Цель:</a:t>
            </a:r>
            <a:r>
              <a:rPr lang="ru-RU" dirty="0" smtClean="0"/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Способствовать накоплению ребёнком ярких впечатлений о природе , обогащая представление детей о зимующих птицах , встречающихся в ближайшем окружении.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Задачи: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235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1.Развивать кругозор и эмоциональную отзывчивость у детей в процессе общения с природой.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2.Воспитывать любовь и заботливое отношение к пернатым.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3.Закреплять знания детей о зимующих птицах в процессе творческой деятельности.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Никогда не обещайте ребенку, чего нельзя выполнить, и никогда не обманывайте его.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hlinkClick r:id="rId2"/>
              </a:rPr>
              <a:t>Ушинский К. Д.</a:t>
            </a:r>
            <a:endParaRPr lang="ru-RU" sz="2800" dirty="0"/>
          </a:p>
        </p:txBody>
      </p:sp>
      <p:pic>
        <p:nvPicPr>
          <p:cNvPr id="2050" name="Picture 2" descr="C:\Users\оооо\Desktop\156027000626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786" y="1857364"/>
            <a:ext cx="7500990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Проект «Зимующие птицы»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оооо\Desktop\170___12\IMG_60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4572000" cy="375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оооо\Desktop\170___12\IMG_6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43182"/>
            <a:ext cx="4572000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628" y="1428736"/>
            <a:ext cx="5215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Дидактические игры.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оооо\Desktop\170___12\IMG_606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4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оооо\Desktop\170___12\IMG_60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143248"/>
            <a:ext cx="5072066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214942" y="1785926"/>
            <a:ext cx="507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Художественное творчество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Наблюдение на прогулке (кормление птиц).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оооо\Desktop\170___12\IMG_20180118_104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947" y="1285860"/>
            <a:ext cx="7286105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Подвижная игра. «Птички и кот».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C:\Users\оооо\Desktop\170___12\IMG_606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464265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оооо\Desktop\170___12\IMG_60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71810"/>
            <a:ext cx="492919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Внимание уделяю созданию развивающей среды в группе с учетом возрастных особенностей детей и  требованиями ФГОС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оооо\Desktop\фото стар.гр.2019-2020\B6Rh4V2fy_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4143404" cy="4714908"/>
          </a:xfrm>
          <a:prstGeom prst="rect">
            <a:avLst/>
          </a:prstGeom>
          <a:noFill/>
        </p:spPr>
      </p:pic>
      <p:pic>
        <p:nvPicPr>
          <p:cNvPr id="5" name="Picture 3" descr="C:\Users\оооо\Desktop\фото стар.гр.2019-2020\javvPnjyhY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643050"/>
            <a:ext cx="4071966" cy="4711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оооо\Desktop\IMG_20200206_113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14" cy="5072074"/>
          </a:xfrm>
          <a:prstGeom prst="rect">
            <a:avLst/>
          </a:prstGeom>
          <a:noFill/>
        </p:spPr>
      </p:pic>
      <p:pic>
        <p:nvPicPr>
          <p:cNvPr id="5" name="Picture 2" descr="C:\Users\оооо\Desktop\фото стар.гр.2019-2020\e2AK0HKl1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928802"/>
            <a:ext cx="4429124" cy="4929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N4njoYhftY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857752" cy="4929198"/>
          </a:xfrm>
        </p:spPr>
      </p:pic>
      <p:pic>
        <p:nvPicPr>
          <p:cNvPr id="5" name="Содержимое 4" descr="l17QaJPAaF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785926"/>
            <a:ext cx="4357686" cy="507207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8" descr="NznBS6xdTv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357166"/>
            <a:ext cx="8072493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45212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 работе с родителями использую традиционные формы работы: беседы , лекции , консультации , родительские собрания; а так же спортивные праздники , театрализованные развлечения.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Играем и занимаемся.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C:\Users\оооо\Desktop\фото стар.гр.2019-2020\f7eOh6g8oB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857496"/>
            <a:ext cx="4500562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C:\Users\оооо\Desktop\170___12\IMG_610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516220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О себе: </a:t>
            </a:r>
            <a:r>
              <a:rPr lang="ru-RU" sz="2800" dirty="0" smtClean="0">
                <a:solidFill>
                  <a:schemeClr val="bg1"/>
                </a:solidFill>
              </a:rPr>
              <a:t>Я родилась 2 ноября 1980г. Образование: Среднее профессиональное. </a:t>
            </a:r>
            <a:r>
              <a:rPr lang="ru-RU" sz="2800" dirty="0" err="1" smtClean="0">
                <a:solidFill>
                  <a:schemeClr val="bg1"/>
                </a:solidFill>
              </a:rPr>
              <a:t>Бийский</a:t>
            </a:r>
            <a:r>
              <a:rPr lang="ru-RU" sz="2800" dirty="0" smtClean="0">
                <a:solidFill>
                  <a:schemeClr val="bg1"/>
                </a:solidFill>
              </a:rPr>
              <a:t> педагогический колледж. г.Бийск.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оооо\Desktop\IMG-20201027-WA0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857364"/>
            <a:ext cx="3538602" cy="5000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F:\фото пасха 2019\IMG_20190419_153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500306"/>
            <a:ext cx="5500695" cy="4357694"/>
          </a:xfrm>
          <a:prstGeom prst="rect">
            <a:avLst/>
          </a:prstGeom>
          <a:noFill/>
        </p:spPr>
      </p:pic>
      <p:pic>
        <p:nvPicPr>
          <p:cNvPr id="10246" name="Picture 6" descr="F:\фото пасха 2019\IMG_20190418_095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00034" cy="450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фото пасха 2019\IMG_20190219_111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357686" cy="4357694"/>
          </a:xfrm>
          <a:prstGeom prst="rect">
            <a:avLst/>
          </a:prstGeom>
          <a:noFill/>
        </p:spPr>
      </p:pic>
      <p:pic>
        <p:nvPicPr>
          <p:cNvPr id="5" name="Рисунок 4" descr="C:\Users\оооо\Desktop\фото стар.гр.2019-2020\NfRjVZguuKU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0"/>
            <a:ext cx="4071934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оооо\Desktop\фото стар.гр.2019-2020\K1qT7QGHNV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786190"/>
            <a:ext cx="3429024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На утренниках.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оооо\Desktop\фото стар.гр.2019-2020\3bVs0fsv5X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2984"/>
            <a:ext cx="4143372" cy="36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оооо\Desktop\фото стар.гр.2019-2020\dJFNvGSVjC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500306"/>
            <a:ext cx="5357818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Квалификация «Воспитатель детей дошкольного возраста». по специальности «Дошкольное  образование».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"/>
            <a:ext cx="8229600" cy="274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Работаю воспитателем в МБДОУ   </a:t>
            </a:r>
            <a:r>
              <a:rPr lang="ru-RU" sz="2400" dirty="0" err="1" smtClean="0">
                <a:solidFill>
                  <a:schemeClr val="bg1"/>
                </a:solidFill>
              </a:rPr>
              <a:t>д</a:t>
            </a:r>
            <a:r>
              <a:rPr lang="ru-RU" sz="2400" dirty="0" smtClean="0">
                <a:solidFill>
                  <a:schemeClr val="bg1"/>
                </a:solidFill>
              </a:rPr>
              <a:t>/с «Солнышко»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Солтонского</a:t>
            </a:r>
            <a:r>
              <a:rPr lang="ru-RU" sz="2400" dirty="0" smtClean="0">
                <a:solidFill>
                  <a:schemeClr val="bg1"/>
                </a:solidFill>
              </a:rPr>
              <a:t> района Алтайского края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 </a:t>
            </a:r>
            <a:r>
              <a:rPr lang="ru-RU" sz="2400" dirty="0" smtClean="0">
                <a:solidFill>
                  <a:schemeClr val="bg1"/>
                </a:solidFill>
              </a:rPr>
              <a:t>Общий </a:t>
            </a:r>
            <a:r>
              <a:rPr lang="ru-RU" sz="2400" dirty="0" smtClean="0">
                <a:solidFill>
                  <a:schemeClr val="bg1"/>
                </a:solidFill>
              </a:rPr>
              <a:t>трудовой стаж </a:t>
            </a:r>
            <a:r>
              <a:rPr lang="ru-RU" sz="2400" dirty="0" smtClean="0">
                <a:solidFill>
                  <a:schemeClr val="bg1"/>
                </a:solidFill>
              </a:rPr>
              <a:t> 15лет.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Педагогический стаж </a:t>
            </a:r>
            <a:r>
              <a:rPr lang="ru-RU" sz="2400" dirty="0" smtClean="0">
                <a:solidFill>
                  <a:schemeClr val="bg1"/>
                </a:solidFill>
              </a:rPr>
              <a:t>7лет.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данном учреждении </a:t>
            </a:r>
            <a:r>
              <a:rPr lang="ru-RU" sz="2400" dirty="0" smtClean="0">
                <a:solidFill>
                  <a:schemeClr val="bg1"/>
                </a:solidFill>
              </a:rPr>
              <a:t>7лет.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данной должности </a:t>
            </a:r>
            <a:r>
              <a:rPr lang="ru-RU" sz="2400" dirty="0" smtClean="0">
                <a:solidFill>
                  <a:schemeClr val="bg1"/>
                </a:solidFill>
              </a:rPr>
              <a:t>7лет.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:\IMG_33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643182"/>
            <a:ext cx="6121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Курсы повышения квалификации.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149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Удостоверение о повышении квалификации. «Проектирование содержания и способов организации образовательного процесса ДОУ с детьми раннего и младшего дошкольного возраста в условиях реализации ФГОС».  108 час. Филиале КГБУ АКПКРО в городе Бийске.  2015г.</a:t>
            </a:r>
          </a:p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 Удостоверение о повышении квалификации. «Дошкольное образование: Личностное развитие в условиях реализации ФГОС ДО» 72часов. ООО «Столичный учебный центр»  2018год.</a:t>
            </a:r>
          </a:p>
          <a:p>
            <a:pPr>
              <a:buNone/>
            </a:pP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Курсы повышения квалификации.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Сертификат.(Участника </a:t>
            </a:r>
            <a:r>
              <a:rPr lang="ru-RU" sz="2400" b="1" dirty="0" err="1" smtClean="0">
                <a:solidFill>
                  <a:schemeClr val="bg1"/>
                </a:solidFill>
              </a:rPr>
              <a:t>онлайн-семинара</a:t>
            </a:r>
            <a:r>
              <a:rPr lang="ru-RU" sz="2400" b="1" dirty="0" smtClean="0">
                <a:solidFill>
                  <a:schemeClr val="bg1"/>
                </a:solidFill>
              </a:rPr>
              <a:t> «ИКТ-компетентность педагога и практические вопросы внедрения и эксплуатации информационной  системы образовательного учреждения в  соответствии с требованиями ФГОС. 26.12.2016год. 2академических часа.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Удостоверение о повышение квалификации. «Обучение по оказанию первой помощи пострадавшим в образовательной организации». 16 учебных часов. 20.06.2020года.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Сертификат о прохождении курса  </a:t>
            </a:r>
            <a:r>
              <a:rPr lang="ru-RU" sz="2400" b="1" dirty="0" err="1" smtClean="0">
                <a:solidFill>
                  <a:schemeClr val="bg1"/>
                </a:solidFill>
              </a:rPr>
              <a:t>вебинаров</a:t>
            </a:r>
            <a:r>
              <a:rPr lang="ru-RU" sz="2400" b="1" dirty="0" smtClean="0">
                <a:solidFill>
                  <a:schemeClr val="bg1"/>
                </a:solidFill>
              </a:rPr>
              <a:t> . Прошла повышение квалификации, прослушав курсы </a:t>
            </a:r>
            <a:r>
              <a:rPr lang="ru-RU" sz="2400" b="1" dirty="0" err="1" smtClean="0">
                <a:solidFill>
                  <a:schemeClr val="bg1"/>
                </a:solidFill>
              </a:rPr>
              <a:t>вебинаров</a:t>
            </a:r>
            <a:r>
              <a:rPr lang="ru-RU" sz="2400" b="1" dirty="0" smtClean="0">
                <a:solidFill>
                  <a:schemeClr val="bg1"/>
                </a:solidFill>
              </a:rPr>
              <a:t>. Общий объёмом 30 учебных часов.  01.03.2020г.  № 13515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endParaRPr lang="ru-RU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Мои достижения.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оооо\Desktop\IMG_20201028_141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71065" y="1287102"/>
            <a:ext cx="5400000" cy="5741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оооо\Desktop\IMG_20201028_1407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00168" y="-642966"/>
            <a:ext cx="6143668" cy="81439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254</TotalTime>
  <Words>370</Words>
  <PresentationFormat>Экран (4:3)</PresentationFormat>
  <Paragraphs>33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Апекс</vt:lpstr>
      <vt:lpstr>Портфолио   воспитателя Чичериной   Татьяны Александровны.</vt:lpstr>
      <vt:lpstr>Никогда не обещайте ребенку, чего нельзя выполнить, и никогда не обманывайте его.  Ушинский К. Д.</vt:lpstr>
      <vt:lpstr>О себе: Я родилась 2 ноября 1980г. Образование: Среднее профессиональное. Бийский педагогический колледж. г.Бийск.</vt:lpstr>
      <vt:lpstr>Слайд 4</vt:lpstr>
      <vt:lpstr> </vt:lpstr>
      <vt:lpstr>Курсы повышения квалификации.</vt:lpstr>
      <vt:lpstr>Курсы повышения квалификации.</vt:lpstr>
      <vt:lpstr>Мои достижения.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Тема самообразования.</vt:lpstr>
      <vt:lpstr>Проект: по теме «Зимующие птицы»</vt:lpstr>
      <vt:lpstr>Задачи:</vt:lpstr>
      <vt:lpstr>Проект «Зимующие птицы»</vt:lpstr>
      <vt:lpstr>Слайд 21</vt:lpstr>
      <vt:lpstr>Наблюдение на прогулке (кормление птиц).</vt:lpstr>
      <vt:lpstr>Подвижная игра. «Птички и кот».</vt:lpstr>
      <vt:lpstr>Внимание уделяю созданию развивающей среды в группе с учетом возрастных особенностей детей и  требованиями ФГОС</vt:lpstr>
      <vt:lpstr>Слайд 25</vt:lpstr>
      <vt:lpstr>Слайд 26</vt:lpstr>
      <vt:lpstr>Слайд 27</vt:lpstr>
      <vt:lpstr>Слайд 28</vt:lpstr>
      <vt:lpstr>Играем и занимаемся.</vt:lpstr>
      <vt:lpstr>Слайд 30</vt:lpstr>
      <vt:lpstr>Слайд 31</vt:lpstr>
      <vt:lpstr>На утренниках.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оооо</dc:creator>
  <cp:lastModifiedBy>оооо</cp:lastModifiedBy>
  <cp:revision>27</cp:revision>
  <dcterms:created xsi:type="dcterms:W3CDTF">2020-10-27T09:40:57Z</dcterms:created>
  <dcterms:modified xsi:type="dcterms:W3CDTF">2020-10-29T11:31:34Z</dcterms:modified>
</cp:coreProperties>
</file>