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4" r:id="rId9"/>
    <p:sldId id="270" r:id="rId10"/>
    <p:sldId id="271" r:id="rId11"/>
    <p:sldId id="272" r:id="rId12"/>
    <p:sldId id="273" r:id="rId13"/>
    <p:sldId id="259" r:id="rId14"/>
    <p:sldId id="260" r:id="rId15"/>
    <p:sldId id="263" r:id="rId16"/>
    <p:sldId id="261" r:id="rId17"/>
    <p:sldId id="275" r:id="rId18"/>
    <p:sldId id="264" r:id="rId19"/>
    <p:sldId id="26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6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387058"/>
            <a:ext cx="4383325" cy="111325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2500312"/>
            <a:ext cx="4167301" cy="2530200"/>
          </a:xfrm>
        </p:spPr>
        <p:txBody>
          <a:bodyPr>
            <a:noAutofit/>
          </a:bodyPr>
          <a:lstStyle/>
          <a:p>
            <a:r>
              <a:rPr lang="ru-RU" sz="3200" b="1" dirty="0" err="1" smtClean="0"/>
              <a:t>Фивинцевой</a:t>
            </a:r>
            <a:r>
              <a:rPr lang="ru-RU" sz="3200" b="1" dirty="0" smtClean="0"/>
              <a:t> </a:t>
            </a:r>
          </a:p>
          <a:p>
            <a:r>
              <a:rPr lang="ru-RU" sz="3200" b="1" dirty="0" smtClean="0"/>
              <a:t>Нины </a:t>
            </a:r>
          </a:p>
          <a:p>
            <a:r>
              <a:rPr lang="ru-RU" sz="3200" b="1" dirty="0" smtClean="0"/>
              <a:t>Николаевны</a:t>
            </a:r>
            <a:endParaRPr lang="ru-RU" sz="3200" b="1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6087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54" y="1809750"/>
            <a:ext cx="2922855" cy="40513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198" y="1809750"/>
            <a:ext cx="2922855" cy="4051300"/>
          </a:xfrm>
        </p:spPr>
      </p:pic>
    </p:spTree>
    <p:extLst>
      <p:ext uri="{BB962C8B-B14F-4D97-AF65-F5344CB8AC3E}">
        <p14:creationId xmlns:p14="http://schemas.microsoft.com/office/powerpoint/2010/main" val="1822515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54" y="1809750"/>
            <a:ext cx="2922855" cy="40513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198" y="1809750"/>
            <a:ext cx="2922855" cy="4051300"/>
          </a:xfrm>
        </p:spPr>
      </p:pic>
    </p:spTree>
    <p:extLst>
      <p:ext uri="{BB962C8B-B14F-4D97-AF65-F5344CB8AC3E}">
        <p14:creationId xmlns:p14="http://schemas.microsoft.com/office/powerpoint/2010/main" val="97360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54" y="1809750"/>
            <a:ext cx="2922855" cy="40513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198" y="1809750"/>
            <a:ext cx="2922855" cy="4051300"/>
          </a:xfrm>
        </p:spPr>
      </p:pic>
    </p:spTree>
    <p:extLst>
      <p:ext uri="{BB962C8B-B14F-4D97-AF65-F5344CB8AC3E}">
        <p14:creationId xmlns:p14="http://schemas.microsoft.com/office/powerpoint/2010/main" val="4073340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400" dirty="0" smtClean="0"/>
              <a:t>В работе с детьми активно применяю игровые технологии (дидактические игры и упражнения, загадки, проблемные ситуации), что позволило сделать непосредственно образовательную деятельность познавательной, увлекательной, разнообразной и интересной, в воспитанниках повысилась пытливость и любознательность.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863" y="1548606"/>
            <a:ext cx="4279900" cy="32099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5182168"/>
          </a:xfrm>
        </p:spPr>
        <p:txBody>
          <a:bodyPr/>
          <a:lstStyle/>
          <a:p>
            <a:r>
              <a:rPr lang="ru-RU" sz="2000" dirty="0" smtClean="0"/>
              <a:t>Приоритетным направлением в педагогической деятельности является использование технологии по речевому развитию. Особое внимание уделяю формированию звуковой культуры речи (развитию подвижности артикуляционного аппарата). Организую работу по данному направлению с детьми через речевую, театрализованную, музыкальную, игровую, непосредственно образовательную деятельность. Как результат, дети к концу учебного года могут строить простые предложения, пересказывать знакомые сказки, читать стихи, выстраивать диалоги в ходе сюжетно-ролевых игр, эмоционально отзывчивы и коммуникабельны.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Непосредственная образовательная деятельность с малышами.</a:t>
            </a: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" dirty="0" smtClean="0"/>
              <a:t>Предметно-развивающую среду в группе смоделировала с учётом интересов детей, индивидуальных потребностей и гендерно- дифференцированного подхода, что позволило обеспечить разностороннее развитие каждого ребёнка, создать благополучный эмоционально-психологический климат в группе.  Многие пособия создаю своими руками например «Сезонное дерево»</a:t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344" y="1809750"/>
            <a:ext cx="3038475" cy="40513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388" y="1809750"/>
            <a:ext cx="3038475" cy="40513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344" y="1809750"/>
            <a:ext cx="3038475" cy="40513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388" y="1809750"/>
            <a:ext cx="3038475" cy="4051300"/>
          </a:xfrm>
        </p:spPr>
      </p:pic>
    </p:spTree>
    <p:extLst>
      <p:ext uri="{BB962C8B-B14F-4D97-AF65-F5344CB8AC3E}">
        <p14:creationId xmlns:p14="http://schemas.microsoft.com/office/powerpoint/2010/main" val="1244850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2786891" cy="4032448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388" y="1809750"/>
            <a:ext cx="3038475" cy="40513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344" y="1809750"/>
            <a:ext cx="3038475" cy="40513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388" y="1809750"/>
            <a:ext cx="3038475" cy="40513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«</a:t>
            </a:r>
            <a:r>
              <a:rPr lang="ru-RU" sz="2800" dirty="0"/>
              <a:t>У ребенка свое особое умение видеть, думать и чувствовать; нет ничего глупее, чем пытаться подменить у них это умение нашим»</a:t>
            </a:r>
            <a:br>
              <a:rPr lang="ru-RU" sz="2800" dirty="0"/>
            </a:br>
            <a:r>
              <a:rPr lang="ru-RU" sz="2800" dirty="0" smtClean="0"/>
              <a:t>                                                                                                                           </a:t>
            </a:r>
            <a:r>
              <a:rPr lang="ru-RU" sz="2000" i="1" dirty="0" smtClean="0"/>
              <a:t>Жан-Жак </a:t>
            </a:r>
            <a:r>
              <a:rPr lang="ru-RU" sz="2000" i="1" dirty="0"/>
              <a:t>Руссо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92896"/>
            <a:ext cx="5403850" cy="3870623"/>
          </a:xfrm>
        </p:spPr>
      </p:pic>
    </p:spTree>
    <p:extLst>
      <p:ext uri="{BB962C8B-B14F-4D97-AF65-F5344CB8AC3E}">
        <p14:creationId xmlns:p14="http://schemas.microsoft.com/office/powerpoint/2010/main" val="2768882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67" y="1806575"/>
            <a:ext cx="3039666" cy="4052888"/>
          </a:xfrm>
        </p:spPr>
      </p:pic>
    </p:spTree>
    <p:extLst>
      <p:ext uri="{BB962C8B-B14F-4D97-AF65-F5344CB8AC3E}">
        <p14:creationId xmlns:p14="http://schemas.microsoft.com/office/powerpoint/2010/main" val="568334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Фивинцева Нина Николаевна – воспитатель МБДОУ д/с «Солнышко»</a:t>
            </a:r>
            <a:br>
              <a:rPr lang="ru-RU" sz="2400" dirty="0" smtClean="0"/>
            </a:br>
            <a:r>
              <a:rPr lang="ru-RU" sz="2400" dirty="0" smtClean="0"/>
              <a:t>Родилась в 1969 году.</a:t>
            </a:r>
            <a:br>
              <a:rPr lang="ru-RU" sz="2400" dirty="0" smtClean="0"/>
            </a:br>
            <a:r>
              <a:rPr lang="ru-RU" sz="2400" dirty="0" smtClean="0"/>
              <a:t>Образование среднее профессиональное. </a:t>
            </a:r>
            <a:br>
              <a:rPr lang="ru-RU" sz="2400" dirty="0" smtClean="0"/>
            </a:br>
            <a:r>
              <a:rPr lang="ru-RU" sz="2400" dirty="0" smtClean="0"/>
              <a:t>Окончила КГОУ </a:t>
            </a:r>
            <a:r>
              <a:rPr lang="ru-RU" sz="2400" dirty="0"/>
              <a:t>среднего профессионального образования </a:t>
            </a:r>
            <a:r>
              <a:rPr lang="ru-RU" sz="2400" dirty="0" err="1"/>
              <a:t>Бийский</a:t>
            </a:r>
            <a:r>
              <a:rPr lang="ru-RU" sz="2400" dirty="0"/>
              <a:t> педагогический колледж, по специальности «дошкольное образование», квалификация «воспитатель детей дошкольного возраста с дополнительной подготовкой в области специальной </a:t>
            </a:r>
            <a:r>
              <a:rPr lang="ru-RU" sz="2400" dirty="0" smtClean="0"/>
              <a:t>педагогики».</a:t>
            </a:r>
            <a:br>
              <a:rPr lang="ru-RU" sz="2400" dirty="0" smtClean="0"/>
            </a:br>
            <a:r>
              <a:rPr lang="ru-RU" sz="2400" dirty="0" smtClean="0"/>
              <a:t>Общий педагогический стаж 16 лет</a:t>
            </a:r>
            <a:br>
              <a:rPr lang="ru-RU" sz="2400" dirty="0" smtClean="0"/>
            </a:br>
            <a:r>
              <a:rPr lang="ru-RU" sz="2400" dirty="0" smtClean="0"/>
              <a:t>В МБДОУ д/с «Солнышко» 7 лет</a:t>
            </a:r>
            <a:br>
              <a:rPr lang="ru-RU" sz="2400" dirty="0" smtClean="0"/>
            </a:br>
            <a:r>
              <a:rPr lang="ru-RU" sz="2400" dirty="0" smtClean="0"/>
              <a:t>В 2018 году прошла курсы повышения квалификации по теме: </a:t>
            </a:r>
            <a:r>
              <a:rPr lang="ru-RU" sz="2400" dirty="0"/>
              <a:t>«Организация оздоровительного процесса: </a:t>
            </a:r>
            <a:r>
              <a:rPr lang="ru-RU" sz="2400" dirty="0" err="1"/>
              <a:t>Здоровьесберегающие</a:t>
            </a:r>
            <a:r>
              <a:rPr lang="ru-RU" sz="2400" dirty="0"/>
              <a:t> технологии в физическом развитии дошкольников и их применение в условиях ФГОС ДО», ООО «Столичный учебный центр»  </a:t>
            </a:r>
          </a:p>
        </p:txBody>
      </p:sp>
    </p:spTree>
    <p:extLst>
      <p:ext uri="{BB962C8B-B14F-4D97-AF65-F5344CB8AC3E}">
        <p14:creationId xmlns:p14="http://schemas.microsoft.com/office/powerpoint/2010/main" val="1404325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476672"/>
            <a:ext cx="7125113" cy="924475"/>
          </a:xfrm>
        </p:spPr>
        <p:txBody>
          <a:bodyPr/>
          <a:lstStyle/>
          <a:p>
            <a:pPr algn="ctr"/>
            <a:r>
              <a:rPr lang="ru-RU" dirty="0" smtClean="0"/>
              <a:t>Курсы повышения квалификации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09999" y="1806575"/>
            <a:ext cx="2924001" cy="4052888"/>
          </a:xfrm>
        </p:spPr>
      </p:pic>
    </p:spTree>
    <p:extLst>
      <p:ext uri="{BB962C8B-B14F-4D97-AF65-F5344CB8AC3E}">
        <p14:creationId xmlns:p14="http://schemas.microsoft.com/office/powerpoint/2010/main" val="6797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Мои достижения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2922855" cy="40513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44824"/>
            <a:ext cx="2864088" cy="4051300"/>
          </a:xfrm>
        </p:spPr>
      </p:pic>
    </p:spTree>
    <p:extLst>
      <p:ext uri="{BB962C8B-B14F-4D97-AF65-F5344CB8AC3E}">
        <p14:creationId xmlns:p14="http://schemas.microsoft.com/office/powerpoint/2010/main" val="119089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537" y="1809750"/>
            <a:ext cx="2864088" cy="40513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581" y="1809750"/>
            <a:ext cx="2864088" cy="4051300"/>
          </a:xfrm>
        </p:spPr>
      </p:pic>
    </p:spTree>
    <p:extLst>
      <p:ext uri="{BB962C8B-B14F-4D97-AF65-F5344CB8AC3E}">
        <p14:creationId xmlns:p14="http://schemas.microsoft.com/office/powerpoint/2010/main" val="4202714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54" y="1809750"/>
            <a:ext cx="2922855" cy="40513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198" y="1809750"/>
            <a:ext cx="2922855" cy="4051300"/>
          </a:xfrm>
        </p:spPr>
      </p:pic>
    </p:spTree>
    <p:extLst>
      <p:ext uri="{BB962C8B-B14F-4D97-AF65-F5344CB8AC3E}">
        <p14:creationId xmlns:p14="http://schemas.microsoft.com/office/powerpoint/2010/main" val="2181794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195" y="1806575"/>
            <a:ext cx="5617610" cy="4052888"/>
          </a:xfrm>
        </p:spPr>
      </p:pic>
    </p:spTree>
    <p:extLst>
      <p:ext uri="{BB962C8B-B14F-4D97-AF65-F5344CB8AC3E}">
        <p14:creationId xmlns:p14="http://schemas.microsoft.com/office/powerpoint/2010/main" val="1443142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Достижения моих воспитанников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537" y="1809750"/>
            <a:ext cx="2864088" cy="40513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198" y="1809750"/>
            <a:ext cx="2922855" cy="4051300"/>
          </a:xfrm>
        </p:spPr>
      </p:pic>
    </p:spTree>
    <p:extLst>
      <p:ext uri="{BB962C8B-B14F-4D97-AF65-F5344CB8AC3E}">
        <p14:creationId xmlns:p14="http://schemas.microsoft.com/office/powerpoint/2010/main" val="4186559663"/>
      </p:ext>
    </p:extLst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TC102455610[[fn=Осень]]</Template>
  <TotalTime>139</TotalTime>
  <Words>187</Words>
  <Application>Microsoft Office PowerPoint</Application>
  <PresentationFormat>Экран (4:3)</PresentationFormat>
  <Paragraphs>13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Autumn</vt:lpstr>
      <vt:lpstr>Портфолио</vt:lpstr>
      <vt:lpstr>  «У ребенка свое особое умение видеть, думать и чувствовать; нет ничего глупее, чем пытаться подменить у них это умение нашим»                                                                                                                            Жан-Жак Руссо</vt:lpstr>
      <vt:lpstr>Фивинцева Нина Николаевна – воспитатель МБДОУ д/с «Солнышко» Родилась в 1969 году. Образование среднее профессиональное.  Окончила КГОУ среднего профессионального образования Бийский педагогический колледж, по специальности «дошкольное образование», квалификация «воспитатель детей дошкольного возраста с дополнительной подготовкой в области специальной педагогики». Общий педагогический стаж 16 лет В МБДОУ д/с «Солнышко» 7 лет В 2018 году прошла курсы повышения квалификации по теме: «Организация оздоровительного процесса: Здоровьесберегающие технологии в физическом развитии дошкольников и их применение в условиях ФГОС ДО», ООО «Столичный учебный центр»  </vt:lpstr>
      <vt:lpstr>Курсы повышения квалификации</vt:lpstr>
      <vt:lpstr>Мои достижения</vt:lpstr>
      <vt:lpstr>Презентация PowerPoint</vt:lpstr>
      <vt:lpstr>Презентация PowerPoint</vt:lpstr>
      <vt:lpstr>Презентация PowerPoint</vt:lpstr>
      <vt:lpstr>Достижения моих воспитанников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Приоритетным направлением в педагогической деятельности является использование технологии по речевому развитию. Особое внимание уделяю формированию звуковой культуры речи (развитию подвижности артикуляционного аппарата). Организую работу по данному направлению с детьми через речевую, театрализованную, музыкальную, игровую, непосредственно образовательную деятельность. Как результат, дети к концу учебного года могут строить простые предложения, пересказывать знакомые сказки, читать стихи, выстраивать диалоги в ходе сюжетно-ролевых игр, эмоционально отзывчивы и коммуникабельны. </vt:lpstr>
      <vt:lpstr>Непосредственная образовательная деятельность с малышами.</vt:lpstr>
      <vt:lpstr>Предметно-развивающую среду в группе смоделировала с учётом интересов детей, индивидуальных потребностей и гендерно- дифференцированного подхода, что позволило обеспечить разностороннее развитие каждого ребёнка, создать благополучный эмоционально-психологический климат в группе.  Многие пособия создаю своими руками например «Сезонное дерево»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2014-12-18T02:23:19Z</dcterms:created>
  <dcterms:modified xsi:type="dcterms:W3CDTF">2020-12-04T01:58:18Z</dcterms:modified>
</cp:coreProperties>
</file>