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5" r:id="rId3"/>
    <p:sldId id="257" r:id="rId4"/>
    <p:sldId id="258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0" r:id="rId13"/>
    <p:sldId id="267" r:id="rId14"/>
    <p:sldId id="268" r:id="rId15"/>
    <p:sldId id="269" r:id="rId16"/>
    <p:sldId id="270" r:id="rId17"/>
    <p:sldId id="271" r:id="rId18"/>
    <p:sldId id="272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esktop\32430351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643174" y="2928934"/>
            <a:ext cx="5000660" cy="2857520"/>
          </a:xfrm>
        </p:spPr>
        <p:txBody>
          <a:bodyPr>
            <a:no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60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«Мой домашний любимец»</a:t>
            </a:r>
            <a:endParaRPr lang="ru-RU" sz="60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1026" name="AutoShape 2" descr="http%3A/ramkniga.ru/img/child_0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571604" y="1000108"/>
            <a:ext cx="7263262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Проект           Фивинцевой Н. Н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child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754736" y="2967335"/>
            <a:ext cx="780765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Иргы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П/И «Кот и котята»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" name="Рисунок 7" descr="E:\фото\DSCN783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256" y="428604"/>
            <a:ext cx="3086100" cy="2305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E:\фото\DSCN783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071942"/>
            <a:ext cx="4071966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child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2967335"/>
            <a:ext cx="91440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Иргы</a:t>
            </a:r>
            <a:r>
              <a:rPr lang="ru-RU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П/И «Лохматый пес»</a:t>
            </a:r>
            <a:endParaRPr lang="ru-RU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7" name="Рисунок 6" descr="E:\фото\DSCN7829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3" y="4143380"/>
            <a:ext cx="3714776" cy="2526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E:\фото\DSCN7830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214290"/>
            <a:ext cx="3685391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\Desktop\child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1" y="2143116"/>
            <a:ext cx="9144001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Развлечение по природе «Это все о кошках»</a:t>
            </a:r>
            <a:endParaRPr lang="ru-RU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051" name="Picture 3" descr="E:\фото\DSCN77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3429024" cy="2143140"/>
          </a:xfrm>
          <a:prstGeom prst="rect">
            <a:avLst/>
          </a:prstGeom>
          <a:noFill/>
        </p:spPr>
      </p:pic>
      <p:pic>
        <p:nvPicPr>
          <p:cNvPr id="2052" name="Picture 4" descr="E:\фото\DSCN77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142852"/>
            <a:ext cx="3000396" cy="2071678"/>
          </a:xfrm>
          <a:prstGeom prst="rect">
            <a:avLst/>
          </a:prstGeom>
          <a:noFill/>
        </p:spPr>
      </p:pic>
      <p:pic>
        <p:nvPicPr>
          <p:cNvPr id="2053" name="Picture 5" descr="E:\фото\DSCN77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68" y="3786190"/>
            <a:ext cx="1857356" cy="1214446"/>
          </a:xfrm>
          <a:prstGeom prst="rect">
            <a:avLst/>
          </a:prstGeom>
          <a:noFill/>
        </p:spPr>
      </p:pic>
      <p:pic>
        <p:nvPicPr>
          <p:cNvPr id="2055" name="Picture 7" descr="E:\фото\DSCN78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4071942"/>
            <a:ext cx="2143108" cy="1571612"/>
          </a:xfrm>
          <a:prstGeom prst="rect">
            <a:avLst/>
          </a:prstGeom>
          <a:noFill/>
        </p:spPr>
      </p:pic>
      <p:pic>
        <p:nvPicPr>
          <p:cNvPr id="2056" name="Picture 8" descr="E:\фото\DSCN781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4143380"/>
            <a:ext cx="3643338" cy="2500306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l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child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857224" y="2551837"/>
            <a:ext cx="7575609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Творческие работы: </a:t>
            </a:r>
            <a:br>
              <a:rPr lang="ru-RU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Рисование</a:t>
            </a:r>
            <a:endParaRPr lang="ru-RU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9218" name="Picture 2" descr="E:\фото\DSCN782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42852"/>
            <a:ext cx="3643306" cy="2428892"/>
          </a:xfrm>
          <a:prstGeom prst="rect">
            <a:avLst/>
          </a:prstGeom>
          <a:noFill/>
        </p:spPr>
      </p:pic>
      <p:pic>
        <p:nvPicPr>
          <p:cNvPr id="9219" name="Picture 3" descr="E:\фото\DSCN78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357694"/>
            <a:ext cx="3571900" cy="2357430"/>
          </a:xfrm>
          <a:prstGeom prst="rect">
            <a:avLst/>
          </a:prstGeom>
          <a:noFill/>
        </p:spPr>
      </p:pic>
      <p:pic>
        <p:nvPicPr>
          <p:cNvPr id="9220" name="Picture 4" descr="E:\фото\DSCN782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4143404" cy="250033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child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2428868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Творческие работы: Аппликация</a:t>
            </a:r>
            <a:endParaRPr lang="ru-RU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0242" name="Picture 2" descr="E:\фото\DSCN78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500462" cy="2357454"/>
          </a:xfrm>
          <a:prstGeom prst="rect">
            <a:avLst/>
          </a:prstGeom>
          <a:noFill/>
        </p:spPr>
      </p:pic>
      <p:pic>
        <p:nvPicPr>
          <p:cNvPr id="10243" name="Picture 3" descr="E:\фото\DSCN78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2066" y="4286256"/>
            <a:ext cx="3857652" cy="2428892"/>
          </a:xfrm>
          <a:prstGeom prst="rect">
            <a:avLst/>
          </a:prstGeom>
          <a:noFill/>
        </p:spPr>
      </p:pic>
      <p:pic>
        <p:nvPicPr>
          <p:cNvPr id="10244" name="Picture 4" descr="E:\фото\DSCN785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2066" y="142852"/>
            <a:ext cx="3929058" cy="2357454"/>
          </a:xfrm>
          <a:prstGeom prst="rect">
            <a:avLst/>
          </a:prstGeom>
          <a:noFill/>
        </p:spPr>
      </p:pic>
      <p:pic>
        <p:nvPicPr>
          <p:cNvPr id="10245" name="Picture 5" descr="E:\фото\DSCN785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214818"/>
            <a:ext cx="3643338" cy="2500330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child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1785926"/>
            <a:ext cx="91440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Творческие работы: Совместная деятельность детей и родителей «Мой домашний любимец»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2290" name="Picture 2" descr="E:\фото\DSCN78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14290"/>
            <a:ext cx="3000364" cy="1714488"/>
          </a:xfrm>
          <a:prstGeom prst="rect">
            <a:avLst/>
          </a:prstGeom>
          <a:noFill/>
        </p:spPr>
      </p:pic>
      <p:pic>
        <p:nvPicPr>
          <p:cNvPr id="12291" name="Picture 3" descr="E:\фото\DSCN789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28992" y="214290"/>
            <a:ext cx="3071802" cy="1785950"/>
          </a:xfrm>
          <a:prstGeom prst="rect">
            <a:avLst/>
          </a:prstGeom>
          <a:noFill/>
        </p:spPr>
      </p:pic>
      <p:pic>
        <p:nvPicPr>
          <p:cNvPr id="12292" name="Picture 4" descr="E:\фото\DSCN789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142852"/>
            <a:ext cx="2285984" cy="1857364"/>
          </a:xfrm>
          <a:prstGeom prst="rect">
            <a:avLst/>
          </a:prstGeom>
          <a:noFill/>
        </p:spPr>
      </p:pic>
      <p:pic>
        <p:nvPicPr>
          <p:cNvPr id="12293" name="Picture 5" descr="E:\фото\DSCN790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28992" y="5214950"/>
            <a:ext cx="1928794" cy="1285860"/>
          </a:xfrm>
          <a:prstGeom prst="rect">
            <a:avLst/>
          </a:prstGeom>
          <a:noFill/>
        </p:spPr>
      </p:pic>
      <p:pic>
        <p:nvPicPr>
          <p:cNvPr id="12294" name="Picture 6" descr="E:\фото\DSCN790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282" y="5072074"/>
            <a:ext cx="2857488" cy="1643050"/>
          </a:xfrm>
          <a:prstGeom prst="rect">
            <a:avLst/>
          </a:prstGeom>
          <a:noFill/>
        </p:spPr>
      </p:pic>
    </p:spTree>
  </p:cSld>
  <p:clrMapOvr>
    <a:masterClrMapping/>
  </p:clrMapOvr>
  <p:transition>
    <p:zoom dir="in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child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-1" y="2000240"/>
            <a:ext cx="9144001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Выполнение </a:t>
            </a:r>
            <a:r>
              <a:rPr lang="ru-RU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физкультурно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- оздоровительного комплекса. «Солнечные лучики»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1266" name="Picture 2" descr="E:\фото\DSCN785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2571768" cy="2000264"/>
          </a:xfrm>
          <a:prstGeom prst="rect">
            <a:avLst/>
          </a:prstGeom>
          <a:noFill/>
        </p:spPr>
      </p:pic>
      <p:pic>
        <p:nvPicPr>
          <p:cNvPr id="11267" name="Picture 3" descr="E:\фото\DSCN78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643446"/>
            <a:ext cx="3071834" cy="2071678"/>
          </a:xfrm>
          <a:prstGeom prst="rect">
            <a:avLst/>
          </a:prstGeom>
          <a:noFill/>
        </p:spPr>
      </p:pic>
      <p:pic>
        <p:nvPicPr>
          <p:cNvPr id="11268" name="Picture 4" descr="E:\фото\DSCN78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142852"/>
            <a:ext cx="2500298" cy="2000264"/>
          </a:xfrm>
          <a:prstGeom prst="rect">
            <a:avLst/>
          </a:prstGeom>
          <a:noFill/>
        </p:spPr>
      </p:pic>
      <p:pic>
        <p:nvPicPr>
          <p:cNvPr id="11269" name="Picture 5" descr="E:\фото\DSCN785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86446" y="4572008"/>
            <a:ext cx="3214678" cy="2071702"/>
          </a:xfrm>
          <a:prstGeom prst="rect">
            <a:avLst/>
          </a:prstGeom>
          <a:noFill/>
        </p:spPr>
      </p:pic>
      <p:pic>
        <p:nvPicPr>
          <p:cNvPr id="11270" name="Picture 6" descr="E:\фото\DSCN785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86446" y="142852"/>
            <a:ext cx="3071802" cy="2071702"/>
          </a:xfrm>
          <a:prstGeom prst="rect">
            <a:avLst/>
          </a:prstGeom>
          <a:noFill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child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" y="2136338"/>
            <a:ext cx="9144000" cy="276998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Итог проекта</a:t>
            </a:r>
            <a:br>
              <a:rPr lang="ru-RU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Выставка поделок детей.</a:t>
            </a: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 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13314" name="Picture 2" descr="E:\фото\DSCN79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3857652" cy="2071702"/>
          </a:xfrm>
          <a:prstGeom prst="rect">
            <a:avLst/>
          </a:prstGeom>
          <a:noFill/>
        </p:spPr>
      </p:pic>
      <p:pic>
        <p:nvPicPr>
          <p:cNvPr id="13315" name="Picture 3" descr="E:\фото\DSCN78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142852"/>
            <a:ext cx="3714744" cy="2143140"/>
          </a:xfrm>
          <a:prstGeom prst="rect">
            <a:avLst/>
          </a:prstGeom>
          <a:noFill/>
        </p:spPr>
      </p:pic>
      <p:pic>
        <p:nvPicPr>
          <p:cNvPr id="13316" name="Picture 4" descr="E:\фото\DSCN789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06" y="4143380"/>
            <a:ext cx="3643306" cy="2357430"/>
          </a:xfrm>
          <a:prstGeom prst="rect">
            <a:avLst/>
          </a:prstGeom>
          <a:noFill/>
        </p:spPr>
      </p:pic>
      <p:pic>
        <p:nvPicPr>
          <p:cNvPr id="13317" name="Picture 5" descr="E:\фото\DSCN789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4071942"/>
            <a:ext cx="2571768" cy="1785950"/>
          </a:xfrm>
          <a:prstGeom prst="rect">
            <a:avLst/>
          </a:prstGeom>
          <a:noFill/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child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1857364"/>
            <a:ext cx="7135844" cy="471490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*  </a:t>
            </a:r>
            <a:r>
              <a:rPr lang="ru-RU" sz="2400" dirty="0" smtClean="0"/>
              <a:t>Школа </a:t>
            </a:r>
            <a:r>
              <a:rPr lang="ru-RU" sz="2400" dirty="0" smtClean="0"/>
              <a:t>семи гномов. Это чей голос? Д. Денисова, Д. Гончарова.</a:t>
            </a:r>
            <a:br>
              <a:rPr lang="ru-RU" sz="2400" dirty="0" smtClean="0"/>
            </a:br>
            <a:r>
              <a:rPr lang="ru-RU" sz="2400" dirty="0" smtClean="0"/>
              <a:t>*  Комплексное </a:t>
            </a:r>
            <a:r>
              <a:rPr lang="ru-RU" sz="2400" dirty="0" smtClean="0"/>
              <a:t>занятие по программе : Детство 3-4 года Ю.Б. </a:t>
            </a:r>
            <a:r>
              <a:rPr lang="ru-RU" sz="2400" dirty="0" err="1" smtClean="0"/>
              <a:t>Сержантова</a:t>
            </a:r>
            <a:r>
              <a:rPr lang="ru-RU" sz="2400" dirty="0" smtClean="0"/>
              <a:t>, А.В. </a:t>
            </a:r>
            <a:r>
              <a:rPr lang="ru-RU" sz="2400" dirty="0" err="1" smtClean="0"/>
              <a:t>Селоева</a:t>
            </a:r>
            <a:r>
              <a:rPr lang="ru-RU" sz="2400" dirty="0" smtClean="0"/>
              <a:t>, И. С. </a:t>
            </a:r>
            <a:r>
              <a:rPr lang="ru-RU" sz="2400" dirty="0" err="1" smtClean="0"/>
              <a:t>Батова</a:t>
            </a:r>
            <a:r>
              <a:rPr lang="ru-RU" sz="2400" dirty="0" smtClean="0"/>
              <a:t>, О. Н. </a:t>
            </a:r>
            <a:r>
              <a:rPr lang="ru-RU" sz="2400" dirty="0" err="1" smtClean="0"/>
              <a:t>Небикова</a:t>
            </a:r>
            <a:r>
              <a:rPr lang="ru-RU" sz="2400" dirty="0" smtClean="0"/>
              <a:t>.</a:t>
            </a:r>
            <a:br>
              <a:rPr lang="ru-RU" sz="2400" dirty="0" smtClean="0"/>
            </a:br>
            <a:r>
              <a:rPr lang="ru-RU" sz="2400" dirty="0" smtClean="0"/>
              <a:t>*  В </a:t>
            </a:r>
            <a:r>
              <a:rPr lang="ru-RU" sz="2400" dirty="0" smtClean="0"/>
              <a:t>помощь педагогу ДОУ : Практика обучения детей 3-7 лет. Е.А. Румянцева.</a:t>
            </a:r>
            <a:br>
              <a:rPr lang="ru-RU" sz="2400" dirty="0" smtClean="0"/>
            </a:br>
            <a:r>
              <a:rPr lang="ru-RU" sz="2400" dirty="0" smtClean="0"/>
              <a:t>*  «</a:t>
            </a:r>
            <a:r>
              <a:rPr lang="ru-RU" sz="2400" dirty="0" smtClean="0"/>
              <a:t>Усатый полосатый» С. Я. Маршак.</a:t>
            </a:r>
            <a:br>
              <a:rPr lang="ru-RU" sz="2400" dirty="0" smtClean="0"/>
            </a:br>
            <a:r>
              <a:rPr lang="ru-RU" sz="2400" dirty="0" smtClean="0"/>
              <a:t>*  «</a:t>
            </a:r>
            <a:r>
              <a:rPr lang="ru-RU" sz="2400" dirty="0" smtClean="0"/>
              <a:t>Живая шляпа» Н. Носов</a:t>
            </a:r>
            <a:br>
              <a:rPr lang="ru-RU" sz="2400" dirty="0" smtClean="0"/>
            </a:br>
            <a:r>
              <a:rPr lang="ru-RU" sz="2400" dirty="0" smtClean="0"/>
              <a:t>*  Полная </a:t>
            </a:r>
            <a:r>
              <a:rPr lang="ru-RU" sz="2400" dirty="0" smtClean="0"/>
              <a:t>хрестоматия для дошкольников. С. Д. Томилова.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000233" y="571480"/>
            <a:ext cx="6572296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Литература</a:t>
            </a:r>
            <a:endParaRPr lang="ru-RU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depositphotos_6413787-Group-of-pets-standing-around-a-golden-picture-frame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1500174"/>
            <a:ext cx="4564076" cy="2214578"/>
          </a:xfrm>
        </p:spPr>
        <p:txBody>
          <a:bodyPr>
            <a:normAutofit/>
          </a:bodyPr>
          <a:lstStyle/>
          <a:p>
            <a:r>
              <a:rPr lang="ru-RU" sz="96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Конец!</a:t>
            </a:r>
            <a:endParaRPr lang="ru-RU" sz="9600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child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571480"/>
            <a:ext cx="8572560" cy="5715040"/>
          </a:xfrm>
        </p:spPr>
        <p:txBody>
          <a:bodyPr>
            <a:normAutofit fontScale="90000"/>
          </a:bodyPr>
          <a:lstStyle/>
          <a:p>
            <a:r>
              <a:rPr lang="ru-RU" sz="5400" dirty="0" smtClean="0"/>
              <a:t>Цель:</a:t>
            </a:r>
            <a:r>
              <a:rPr lang="ru-RU" sz="2800" dirty="0" smtClean="0"/>
              <a:t> расширение кругозора через ознакомление  с миром природы.</a:t>
            </a:r>
            <a:br>
              <a:rPr lang="ru-RU" sz="2800" dirty="0" smtClean="0"/>
            </a:br>
            <a:r>
              <a:rPr lang="ru-RU" sz="5400" dirty="0" smtClean="0"/>
              <a:t>Задачи: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- Расширять знания детей об окружающем мире , о домашних любимцах ;</a:t>
            </a:r>
            <a:br>
              <a:rPr lang="ru-RU" sz="2800" dirty="0" smtClean="0"/>
            </a:br>
            <a:r>
              <a:rPr lang="ru-RU" sz="2800" dirty="0" smtClean="0"/>
              <a:t>- Побуждать к выражению эмоции;</a:t>
            </a:r>
            <a:br>
              <a:rPr lang="ru-RU" sz="2800" dirty="0" smtClean="0"/>
            </a:br>
            <a:r>
              <a:rPr lang="ru-RU" sz="2800" dirty="0" smtClean="0"/>
              <a:t>- Обогащать словарный запас по теме «Домашний питомец»</a:t>
            </a:r>
            <a:br>
              <a:rPr lang="ru-RU" sz="2800" dirty="0" smtClean="0"/>
            </a:br>
            <a:r>
              <a:rPr lang="ru-RU" sz="2800" dirty="0" smtClean="0"/>
              <a:t>- Развивать речь, творческие способности, умение ухаживать за животными;</a:t>
            </a:r>
            <a:br>
              <a:rPr lang="ru-RU" sz="2800" dirty="0" smtClean="0"/>
            </a:br>
            <a:r>
              <a:rPr lang="ru-RU" sz="2800" dirty="0" smtClean="0"/>
              <a:t>- Приобщать к труду.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child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1785926"/>
            <a:ext cx="7429552" cy="4786346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1. Беседа «Мой домашний любимец»</a:t>
            </a:r>
            <a:br>
              <a:rPr lang="ru-RU" dirty="0" smtClean="0"/>
            </a:br>
            <a:r>
              <a:rPr lang="ru-RU" dirty="0" smtClean="0"/>
              <a:t>2. Фотогазета «Мой домашний любимец»</a:t>
            </a:r>
            <a:br>
              <a:rPr lang="ru-RU" dirty="0" smtClean="0"/>
            </a:br>
            <a:r>
              <a:rPr lang="ru-RU" dirty="0" smtClean="0"/>
              <a:t>3. Беседа «Что я знаю о животных?»</a:t>
            </a:r>
            <a:br>
              <a:rPr lang="ru-RU" dirty="0" smtClean="0"/>
            </a:br>
            <a:r>
              <a:rPr lang="ru-RU" dirty="0" smtClean="0"/>
              <a:t>4.  Дидактическая игра : «Кто что ест?» (лото)</a:t>
            </a:r>
            <a:br>
              <a:rPr lang="ru-RU" dirty="0" smtClean="0"/>
            </a:br>
            <a:r>
              <a:rPr lang="ru-RU" dirty="0" smtClean="0"/>
              <a:t> Дидактическая игра : «Найди маму» (лабиринт) </a:t>
            </a:r>
            <a:br>
              <a:rPr lang="ru-RU" dirty="0" smtClean="0"/>
            </a:br>
            <a:r>
              <a:rPr lang="ru-RU" dirty="0" smtClean="0"/>
              <a:t> Дидактическая игра : «Отгадай загадку»</a:t>
            </a:r>
            <a:br>
              <a:rPr lang="ru-RU" dirty="0" smtClean="0"/>
            </a:br>
            <a:r>
              <a:rPr lang="ru-RU" dirty="0" smtClean="0"/>
              <a:t>5. Игры П/И «Кот и котята» , «Лохматый пес»</a:t>
            </a:r>
            <a:br>
              <a:rPr lang="ru-RU" dirty="0" smtClean="0"/>
            </a:br>
            <a:r>
              <a:rPr lang="ru-RU" dirty="0" smtClean="0"/>
              <a:t>6. Развлечение (занятие) по природе «Это все о кошках»</a:t>
            </a:r>
            <a:br>
              <a:rPr lang="ru-RU" dirty="0" smtClean="0"/>
            </a:br>
            <a:r>
              <a:rPr lang="ru-RU" dirty="0" smtClean="0"/>
              <a:t>7. Творческие работы: </a:t>
            </a:r>
            <a:br>
              <a:rPr lang="ru-RU" dirty="0" smtClean="0"/>
            </a:br>
            <a:r>
              <a:rPr lang="ru-RU" dirty="0" smtClean="0"/>
              <a:t>* Рисование </a:t>
            </a:r>
            <a:br>
              <a:rPr lang="ru-RU" dirty="0" smtClean="0"/>
            </a:br>
            <a:r>
              <a:rPr lang="ru-RU" dirty="0" smtClean="0"/>
              <a:t>* Аппликация </a:t>
            </a:r>
            <a:br>
              <a:rPr lang="ru-RU" dirty="0" smtClean="0"/>
            </a:br>
            <a:r>
              <a:rPr lang="ru-RU" dirty="0" smtClean="0"/>
              <a:t>* Совместная деятельность детей и родителей «Мой домашний любимец»</a:t>
            </a:r>
            <a:br>
              <a:rPr lang="ru-RU" dirty="0" smtClean="0"/>
            </a:br>
            <a:r>
              <a:rPr lang="ru-RU" dirty="0" smtClean="0"/>
              <a:t> 8. Выполнение </a:t>
            </a:r>
            <a:r>
              <a:rPr lang="ru-RU" dirty="0" err="1" smtClean="0"/>
              <a:t>физкультурно</a:t>
            </a:r>
            <a:r>
              <a:rPr lang="ru-RU" dirty="0" smtClean="0"/>
              <a:t>- оздоровительного комплекса. «Солнечные лучики»</a:t>
            </a:r>
            <a:br>
              <a:rPr lang="ru-RU" dirty="0" smtClean="0"/>
            </a:br>
            <a:r>
              <a:rPr lang="ru-RU" dirty="0" smtClean="0"/>
              <a:t> Итог проекта</a:t>
            </a:r>
            <a:br>
              <a:rPr lang="ru-RU" dirty="0" smtClean="0"/>
            </a:br>
            <a:r>
              <a:rPr lang="ru-RU" dirty="0" smtClean="0"/>
              <a:t>Выставка поделок детей.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143108" y="285728"/>
            <a:ext cx="6357982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8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Ход проекта</a:t>
            </a:r>
            <a:endParaRPr lang="ru-RU" sz="8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child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42843" y="2285992"/>
            <a:ext cx="9001157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Беседа «Мой домашний любимец»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075" name="Picture 3" descr="E:\ФОТО ПРОЕКТ\DSCN7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72198" y="142852"/>
            <a:ext cx="2857520" cy="1928826"/>
          </a:xfrm>
          <a:prstGeom prst="rect">
            <a:avLst/>
          </a:prstGeom>
          <a:noFill/>
        </p:spPr>
      </p:pic>
      <p:pic>
        <p:nvPicPr>
          <p:cNvPr id="3076" name="Picture 4" descr="E:\ФОТО ПРОЕКТ\DSCN760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4214818"/>
            <a:ext cx="3071802" cy="2428893"/>
          </a:xfrm>
          <a:prstGeom prst="rect">
            <a:avLst/>
          </a:prstGeom>
          <a:noFill/>
        </p:spPr>
      </p:pic>
      <p:pic>
        <p:nvPicPr>
          <p:cNvPr id="3077" name="Picture 5" descr="E:\ФОТО ПРОЕКТ\DSCN76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15140" y="3214686"/>
            <a:ext cx="2143140" cy="1500174"/>
          </a:xfrm>
          <a:prstGeom prst="rect">
            <a:avLst/>
          </a:prstGeom>
          <a:noFill/>
        </p:spPr>
      </p:pic>
      <p:pic>
        <p:nvPicPr>
          <p:cNvPr id="3078" name="Picture 6" descr="E:\ФОТО ПРОЕКТ\DSCN760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214290"/>
            <a:ext cx="3071834" cy="2143140"/>
          </a:xfrm>
          <a:prstGeom prst="rect">
            <a:avLst/>
          </a:prstGeom>
          <a:noFill/>
        </p:spPr>
      </p:pic>
      <p:pic>
        <p:nvPicPr>
          <p:cNvPr id="3079" name="Picture 7" descr="E:\ФОТО ПРОЕКТ\DSCN7609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868" y="4000504"/>
            <a:ext cx="2786082" cy="1857388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child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86844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2357430"/>
            <a:ext cx="9286908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Фотогазета «Мой домашний любимец»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098" name="Picture 2" descr="E:\ФОТО ПРОЕКТ\DSCN76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3071834" cy="2214578"/>
          </a:xfrm>
          <a:prstGeom prst="rect">
            <a:avLst/>
          </a:prstGeom>
          <a:noFill/>
        </p:spPr>
      </p:pic>
      <p:pic>
        <p:nvPicPr>
          <p:cNvPr id="4099" name="Picture 3" descr="E:\ФОТО ПРОЕКТ\DSCN76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72198" y="142852"/>
            <a:ext cx="3071802" cy="2143140"/>
          </a:xfrm>
          <a:prstGeom prst="rect">
            <a:avLst/>
          </a:prstGeom>
          <a:noFill/>
        </p:spPr>
      </p:pic>
      <p:pic>
        <p:nvPicPr>
          <p:cNvPr id="4100" name="Picture 4" descr="E:\ФОТО ПРОЕКТ\DSCN761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643702" y="3214686"/>
            <a:ext cx="2357422" cy="1785950"/>
          </a:xfrm>
          <a:prstGeom prst="rect">
            <a:avLst/>
          </a:prstGeom>
          <a:noFill/>
        </p:spPr>
      </p:pic>
      <p:pic>
        <p:nvPicPr>
          <p:cNvPr id="4101" name="Picture 5" descr="E:\ФОТО ПРОЕКТ\DSCN76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720" y="4143380"/>
            <a:ext cx="2928926" cy="2214554"/>
          </a:xfrm>
          <a:prstGeom prst="rect">
            <a:avLst/>
          </a:prstGeom>
          <a:noFill/>
        </p:spPr>
      </p:pic>
      <p:pic>
        <p:nvPicPr>
          <p:cNvPr id="4102" name="Picture 6" descr="E:\ФОТО ПРОЕКТ\DSCN762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28992" y="4143380"/>
            <a:ext cx="2714644" cy="1857388"/>
          </a:xfrm>
          <a:prstGeom prst="rect">
            <a:avLst/>
          </a:prstGeom>
          <a:noFill/>
        </p:spPr>
      </p:pic>
      <p:pic>
        <p:nvPicPr>
          <p:cNvPr id="4103" name="Picture 7" descr="E:\ФОТО ПРОЕКТ\DSCN762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57554" y="142852"/>
            <a:ext cx="2571768" cy="2214578"/>
          </a:xfrm>
          <a:prstGeom prst="rect">
            <a:avLst/>
          </a:prstGeom>
          <a:noFill/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child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2571744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Беседа «Что я знаю о животных?»</a:t>
            </a:r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5122" name="Picture 2" descr="E:\фото\DSCN76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42852"/>
            <a:ext cx="3643338" cy="2286016"/>
          </a:xfrm>
          <a:prstGeom prst="rect">
            <a:avLst/>
          </a:prstGeom>
          <a:noFill/>
        </p:spPr>
      </p:pic>
      <p:pic>
        <p:nvPicPr>
          <p:cNvPr id="5123" name="Picture 3" descr="E:\фото\DSCN763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142852"/>
            <a:ext cx="3428992" cy="2286016"/>
          </a:xfrm>
          <a:prstGeom prst="rect">
            <a:avLst/>
          </a:prstGeom>
          <a:noFill/>
        </p:spPr>
      </p:pic>
      <p:pic>
        <p:nvPicPr>
          <p:cNvPr id="5124" name="Picture 4" descr="E:\фото\DSCN76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357694"/>
            <a:ext cx="3571900" cy="2357430"/>
          </a:xfrm>
          <a:prstGeom prst="rect">
            <a:avLst/>
          </a:prstGeom>
          <a:noFill/>
        </p:spPr>
      </p:pic>
      <p:pic>
        <p:nvPicPr>
          <p:cNvPr id="5125" name="Picture 5" descr="E:\фото\DSCN763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15140" y="3357562"/>
            <a:ext cx="2286016" cy="1571612"/>
          </a:xfrm>
          <a:prstGeom prst="rect">
            <a:avLst/>
          </a:prstGeom>
          <a:noFill/>
        </p:spPr>
      </p:pic>
      <p:pic>
        <p:nvPicPr>
          <p:cNvPr id="5126" name="Picture 6" descr="E:\фото\DSCN763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14810" y="4214818"/>
            <a:ext cx="2214546" cy="1643074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child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2571744"/>
            <a:ext cx="8501122" cy="1643074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Дидактическая игра : </a:t>
            </a:r>
            <a:br>
              <a:rPr lang="ru-RU" sz="6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</a:br>
            <a:r>
              <a:rPr lang="ru-RU" sz="6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«Кто что ест?»</a:t>
            </a:r>
            <a:endParaRPr lang="ru-RU" sz="6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6" name="Picture 2" descr="E:\ФОТО ПРОЕКТ\DSCN76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4071942"/>
            <a:ext cx="3500430" cy="2500330"/>
          </a:xfrm>
          <a:prstGeom prst="rect">
            <a:avLst/>
          </a:prstGeom>
          <a:noFill/>
        </p:spPr>
      </p:pic>
      <p:pic>
        <p:nvPicPr>
          <p:cNvPr id="6147" name="Picture 3" descr="E:\ФОТО ПРОЕКТ\DSCN76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71414"/>
            <a:ext cx="4000496" cy="2500330"/>
          </a:xfrm>
          <a:prstGeom prst="rect">
            <a:avLst/>
          </a:prstGeom>
          <a:noFill/>
        </p:spPr>
      </p:pic>
    </p:spTree>
  </p:cSld>
  <p:clrMapOvr>
    <a:masterClrMapping/>
  </p:clrMapOvr>
  <p:transition>
    <p:pull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child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428868"/>
            <a:ext cx="9001156" cy="2071702"/>
          </a:xfrm>
        </p:spPr>
        <p:txBody>
          <a:bodyPr>
            <a:normAutofit/>
          </a:bodyPr>
          <a:lstStyle/>
          <a:p>
            <a:pPr algn="ctr"/>
            <a:r>
              <a:rPr lang="ru-RU" sz="600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Дидактическая игра : «Найди маму»</a:t>
            </a:r>
            <a:endParaRPr lang="ru-RU" sz="600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170" name="Picture 2" descr="E:\фото\DSCN76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4500570"/>
            <a:ext cx="3357554" cy="2071678"/>
          </a:xfrm>
          <a:prstGeom prst="rect">
            <a:avLst/>
          </a:prstGeom>
          <a:noFill/>
        </p:spPr>
      </p:pic>
      <p:pic>
        <p:nvPicPr>
          <p:cNvPr id="7171" name="Picture 3" descr="E:\фото\DSCN76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43504" y="142852"/>
            <a:ext cx="3929058" cy="2643206"/>
          </a:xfrm>
          <a:prstGeom prst="rect">
            <a:avLst/>
          </a:prstGeom>
          <a:noFill/>
        </p:spPr>
      </p:pic>
      <p:pic>
        <p:nvPicPr>
          <p:cNvPr id="7172" name="Picture 4" descr="E:\фото\DSCN766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3571900" cy="2428892"/>
          </a:xfrm>
          <a:prstGeom prst="rect">
            <a:avLst/>
          </a:prstGeom>
          <a:noFill/>
        </p:spPr>
      </p:pic>
      <p:pic>
        <p:nvPicPr>
          <p:cNvPr id="7173" name="Picture 5" descr="E:\фото\DSCN76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72132" y="4500570"/>
            <a:ext cx="3357586" cy="2214578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user\Desktop\child_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2357430"/>
            <a:ext cx="9144000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60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Дидактическая игра : «Отгадай загадку»</a:t>
            </a:r>
            <a:endParaRPr lang="ru-RU" sz="6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8194" name="Picture 2" descr="E:\фото\DSCN76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4357694"/>
            <a:ext cx="2928958" cy="2000240"/>
          </a:xfrm>
          <a:prstGeom prst="rect">
            <a:avLst/>
          </a:prstGeom>
          <a:noFill/>
        </p:spPr>
      </p:pic>
      <p:pic>
        <p:nvPicPr>
          <p:cNvPr id="8195" name="Picture 3" descr="E:\фото\DSCN76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42852"/>
            <a:ext cx="4000496" cy="2214578"/>
          </a:xfrm>
          <a:prstGeom prst="rect">
            <a:avLst/>
          </a:prstGeom>
          <a:noFill/>
        </p:spPr>
      </p:pic>
      <p:pic>
        <p:nvPicPr>
          <p:cNvPr id="8196" name="Picture 4" descr="E:\фото\DSCN767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142852"/>
            <a:ext cx="3714776" cy="2143140"/>
          </a:xfrm>
          <a:prstGeom prst="rect">
            <a:avLst/>
          </a:prstGeom>
          <a:noFill/>
        </p:spPr>
      </p:pic>
      <p:pic>
        <p:nvPicPr>
          <p:cNvPr id="8197" name="Picture 5" descr="E:\фото\DSCN767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4214818"/>
            <a:ext cx="2500330" cy="1714512"/>
          </a:xfrm>
          <a:prstGeom prst="rect">
            <a:avLst/>
          </a:prstGeom>
          <a:noFill/>
        </p:spPr>
      </p:pic>
    </p:spTree>
  </p:cSld>
  <p:clrMapOvr>
    <a:masterClrMapping/>
  </p:clrMapOvr>
  <p:transition>
    <p:pull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123</Words>
  <PresentationFormat>Экран (4:3)</PresentationFormat>
  <Paragraphs>22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Цель: расширение кругозора через ознакомление  с миром природы. Задачи: - Расширять знания детей об окружающем мире , о домашних любимцах ; - Побуждать к выражению эмоции; - Обогащать словарный запас по теме «Домашний питомец» - Развивать речь, творческие способности, умение ухаживать за животными; - Приобщать к труду. </vt:lpstr>
      <vt:lpstr>1. Беседа «Мой домашний любимец» 2. Фотогазета «Мой домашний любимец» 3. Беседа «Что я знаю о животных?» 4.  Дидактическая игра : «Кто что ест?» (лото)  Дидактическая игра : «Найди маму» (лабиринт)   Дидактическая игра : «Отгадай загадку» 5. Игры П/И «Кот и котята» , «Лохматый пес» 6. Развлечение (занятие) по природе «Это все о кошках» 7. Творческие работы:  * Рисование  * Аппликация  * Совместная деятельность детей и родителей «Мой домашний любимец»  8. Выполнение физкультурно- оздоровительного комплекса. «Солнечные лучики»  Итог проекта Выставка поделок детей.</vt:lpstr>
      <vt:lpstr>Слайд 4</vt:lpstr>
      <vt:lpstr>Слайд 5</vt:lpstr>
      <vt:lpstr>Слайд 6</vt:lpstr>
      <vt:lpstr>Дидактическая игра :  «Кто что ест?»</vt:lpstr>
      <vt:lpstr>Дидактическая игра : «Найди маму»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 *  Школа семи гномов. Это чей голос? Д. Денисова, Д. Гончарова. *  Комплексное занятие по программе : Детство 3-4 года Ю.Б. Сержантова, А.В. Селоева, И. С. Батова, О. Н. Небикова. *  В помощь педагогу ДОУ : Практика обучения детей 3-7 лет. Е.А. Румянцева. *  «Усатый полосатый» С. Я. Маршак. *  «Живая шляпа» Н. Носов *  Полная хрестоматия для дошкольников. С. Д. Томилова. </vt:lpstr>
      <vt:lpstr>Конец!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28</cp:revision>
  <dcterms:created xsi:type="dcterms:W3CDTF">2018-01-19T08:27:40Z</dcterms:created>
  <dcterms:modified xsi:type="dcterms:W3CDTF">2018-01-23T04:23:15Z</dcterms:modified>
</cp:coreProperties>
</file>