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forism.su/avtor/686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Портфолио воспитателя</a:t>
            </a:r>
            <a:br>
              <a:rPr lang="ru-RU" dirty="0" smtClean="0"/>
            </a:br>
            <a:r>
              <a:rPr lang="ru-RU" dirty="0" err="1" smtClean="0"/>
              <a:t>Дрёминой</a:t>
            </a:r>
            <a:r>
              <a:rPr lang="ru-RU" dirty="0" smtClean="0"/>
              <a:t> Татьяны Андреевны</a:t>
            </a:r>
            <a:endParaRPr lang="ru-RU" dirty="0"/>
          </a:p>
        </p:txBody>
      </p:sp>
      <p:pic>
        <p:nvPicPr>
          <p:cNvPr id="1026" name="Picture 2" descr="C:\Users\оооо\Desktop\атестация Дрёминой Т\Дремина\0hjgeygvxK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35163"/>
            <a:ext cx="3857651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ооо\Desktop\атестация Дрёминой Т\IMG_20200813_130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072362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самообразования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речи детей посредством ознакомления с окружающим миром.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08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Проект: «Ознакомление детей с домашними животными- кошкой».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/>
              <a:t>Цель: обобщить и расширить знания детей о домашних животных-кошках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800" dirty="0" smtClean="0"/>
              <a:t>Задачи: создавать условия для формирования у детей познавательного интереса;</a:t>
            </a:r>
            <a:br>
              <a:rPr lang="ru-RU" sz="2800" dirty="0" smtClean="0"/>
            </a:br>
            <a:r>
              <a:rPr lang="ru-RU" sz="2800" dirty="0" smtClean="0"/>
              <a:t>Приобщать родителей и детей к совместному творчеству.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5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Проект по ознакомлению с окружающим миром «</a:t>
            </a:r>
            <a:r>
              <a:rPr lang="ru-RU" sz="2400" dirty="0" err="1" smtClean="0"/>
              <a:t>Голубая</a:t>
            </a:r>
            <a:r>
              <a:rPr lang="ru-RU" sz="2400" dirty="0" smtClean="0"/>
              <a:t> капелька»</a:t>
            </a:r>
            <a:endParaRPr lang="ru-RU" sz="2400" dirty="0"/>
          </a:p>
        </p:txBody>
      </p:sp>
      <p:pic>
        <p:nvPicPr>
          <p:cNvPr id="8194" name="Picture 2" descr="C:\Users\оооо\Desktop\атестация Дрёминой Т\170___12\IMG_6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3900486" cy="3723492"/>
          </a:xfrm>
          <a:prstGeom prst="rect">
            <a:avLst/>
          </a:prstGeom>
          <a:noFill/>
        </p:spPr>
      </p:pic>
      <p:pic>
        <p:nvPicPr>
          <p:cNvPr id="8195" name="Picture 3" descr="C:\Users\оооо\Desktop\атестация Дрёминой Т\170___12\IMG_6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038600" cy="3723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41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ооо\Desktop\атестация Дрёминой Т\170___12\IMG_59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000528" cy="3429000"/>
          </a:xfrm>
          <a:prstGeom prst="rect">
            <a:avLst/>
          </a:prstGeom>
          <a:noFill/>
        </p:spPr>
      </p:pic>
      <p:pic>
        <p:nvPicPr>
          <p:cNvPr id="9219" name="Picture 3" descr="C:\Users\оооо\Desktop\атестация Дрёминой Т\170___12\IMG_5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52914" cy="3429000"/>
          </a:xfrm>
          <a:prstGeom prst="rect">
            <a:avLst/>
          </a:prstGeom>
          <a:noFill/>
        </p:spPr>
      </p:pic>
      <p:pic>
        <p:nvPicPr>
          <p:cNvPr id="9221" name="Picture 5" descr="C:\Users\оооо\Desktop\атестация Дрёминой Т\170___12\IMG_5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00528" cy="3121306"/>
          </a:xfrm>
          <a:prstGeom prst="rect">
            <a:avLst/>
          </a:prstGeom>
          <a:noFill/>
        </p:spPr>
      </p:pic>
      <p:pic>
        <p:nvPicPr>
          <p:cNvPr id="9222" name="Picture 6" descr="C:\Users\оооо\Desktop\атестация Дрёминой Т\170___12\IMG_5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21484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73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Внимание уделяю созданию развивающей среды в группе с учетом возрастных особенностей детей и  требованиями ФГОС</a:t>
            </a:r>
            <a:endParaRPr lang="ru-RU" sz="2400" dirty="0"/>
          </a:p>
        </p:txBody>
      </p:sp>
      <p:pic>
        <p:nvPicPr>
          <p:cNvPr id="10" name="Picture 2" descr="C:\Users\оооо\Desktop\фото стар.гр.2019-2020\B6Rh4V2fy_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0875"/>
            <a:ext cx="3782050" cy="4433888"/>
          </a:xfrm>
          <a:prstGeom prst="rect">
            <a:avLst/>
          </a:prstGeom>
          <a:noFill/>
        </p:spPr>
      </p:pic>
      <p:pic>
        <p:nvPicPr>
          <p:cNvPr id="11" name="Picture 3" descr="C:\Users\оооо\Desktop\фото стар.гр.2019-2020\javvPnjyhY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0875"/>
            <a:ext cx="3615332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1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Users\оооо\Desktop\IMG_20200206_113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0875"/>
            <a:ext cx="3680917" cy="4433888"/>
          </a:xfrm>
          <a:prstGeom prst="rect">
            <a:avLst/>
          </a:prstGeom>
          <a:noFill/>
        </p:spPr>
      </p:pic>
      <p:pic>
        <p:nvPicPr>
          <p:cNvPr id="10" name="Picture 2" descr="C:\Users\оооо\Desktop\фото стар.гр.2019-2020\e2AK0HKl1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0875"/>
            <a:ext cx="3786214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57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N4njoYhftY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1"/>
            <a:ext cx="3857652" cy="3500462"/>
          </a:xfrm>
        </p:spPr>
      </p:pic>
      <p:pic>
        <p:nvPicPr>
          <p:cNvPr id="6" name="Содержимое 8" descr="NznBS6xdTv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429124" cy="4714908"/>
          </a:xfrm>
          <a:prstGeom prst="rect">
            <a:avLst/>
          </a:prstGeom>
        </p:spPr>
      </p:pic>
      <p:pic>
        <p:nvPicPr>
          <p:cNvPr id="7" name="Содержимое 4" descr="l17QaJPAa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4357718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89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работе с родителями использую традиционные формы работы: беседы , лекции , консультации , родительские собрания; а так же спортивные праздники , театрализованные развлечения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684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и занимаемся</a:t>
            </a:r>
            <a:endParaRPr lang="ru-RU" dirty="0"/>
          </a:p>
        </p:txBody>
      </p:sp>
      <p:pic>
        <p:nvPicPr>
          <p:cNvPr id="10242" name="Picture 2" descr="C:\Users\оооо\Desktop\атестация Дрёминой Т\170___12\IMG_6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357718" cy="4286280"/>
          </a:xfrm>
          <a:prstGeom prst="rect">
            <a:avLst/>
          </a:prstGeom>
          <a:noFill/>
        </p:spPr>
      </p:pic>
      <p:pic>
        <p:nvPicPr>
          <p:cNvPr id="10243" name="Picture 3" descr="C:\Users\оооо\Desktop\атестация Дрёминой Т\170___12\IMG_6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21008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7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Н</a:t>
            </a:r>
            <a:r>
              <a:rPr lang="ru-RU" sz="2800" dirty="0" smtClean="0"/>
              <a:t>икогда </a:t>
            </a:r>
            <a:r>
              <a:rPr lang="ru-RU" sz="2800" dirty="0"/>
              <a:t>не обещайте ребенку, чего нельзя выполнить, и никогда не обманывайте его.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2"/>
              </a:rPr>
              <a:t>Ушинский </a:t>
            </a:r>
            <a:r>
              <a:rPr lang="ru-RU" sz="2800" dirty="0">
                <a:hlinkClick r:id="rId2"/>
              </a:rPr>
              <a:t>К. Д.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Содержимое 6" descr="C:\Users\оооо\Desktop\фото стар.гр.2019-2020\IMG_20191031_1113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785926"/>
            <a:ext cx="742955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12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Users\оооо\Desktop\атестация Дрёминой Т\170___12\IMG_6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786346" cy="4500594"/>
          </a:xfrm>
          <a:prstGeom prst="rect">
            <a:avLst/>
          </a:prstGeom>
          <a:noFill/>
        </p:spPr>
      </p:pic>
      <p:pic>
        <p:nvPicPr>
          <p:cNvPr id="11267" name="Picture 3" descr="C:\Users\оооо\Desktop\атестация Дрёминой Т\170___12\IMG_6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94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ооо\Desktop\атестация Дрёминой Т\170___12\IMG_6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714752"/>
          </a:xfrm>
          <a:prstGeom prst="rect">
            <a:avLst/>
          </a:prstGeom>
          <a:noFill/>
        </p:spPr>
      </p:pic>
      <p:pic>
        <p:nvPicPr>
          <p:cNvPr id="12291" name="Picture 3" descr="C:\Users\оооо\Desktop\атестация Дрёминой Т\170___12\IMG_61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500594" cy="3643314"/>
          </a:xfrm>
          <a:prstGeom prst="rect">
            <a:avLst/>
          </a:prstGeom>
          <a:noFill/>
        </p:spPr>
      </p:pic>
      <p:pic>
        <p:nvPicPr>
          <p:cNvPr id="10" name="Рисунок 9" descr="C:\Users\оооо\Desktop\фото стар.гр.2019-2020\IMG_20191031_102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3429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44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утренниках</a:t>
            </a:r>
            <a:endParaRPr lang="ru-RU" dirty="0"/>
          </a:p>
        </p:txBody>
      </p:sp>
      <p:pic>
        <p:nvPicPr>
          <p:cNvPr id="9" name="Содержимое 8" descr="C:\Users\оооо\Desktop\фото стар.гр.2019-2020\15725704908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оооо\Desktop\фото стар.гр.2019-2020\3bVs0fsv5Xg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4291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 СЕБЕ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798984"/>
          </a:xfrm>
        </p:spPr>
        <p:txBody>
          <a:bodyPr>
            <a:noAutofit/>
          </a:bodyPr>
          <a:lstStyle/>
          <a:p>
            <a:r>
              <a:rPr lang="ru-RU" sz="1800" dirty="0" smtClean="0"/>
              <a:t>Я родилась 11 Апреля  1972г.</a:t>
            </a:r>
          </a:p>
          <a:p>
            <a:r>
              <a:rPr lang="ru-RU" sz="1800" dirty="0" smtClean="0"/>
              <a:t>Образование: Средне - специальное. </a:t>
            </a:r>
            <a:r>
              <a:rPr lang="ru-RU" sz="1800" dirty="0" err="1" smtClean="0"/>
              <a:t>Бийское</a:t>
            </a:r>
            <a:r>
              <a:rPr lang="ru-RU" sz="1800" dirty="0" smtClean="0"/>
              <a:t> Педагогическое училище.</a:t>
            </a:r>
          </a:p>
        </p:txBody>
      </p:sp>
      <p:pic>
        <p:nvPicPr>
          <p:cNvPr id="2050" name="Picture 2" descr="C:\Users\оооо\Desktop\атестация Дрёминой Т\Дремина\Crq2ynAXd8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 bwMode="auto">
          <a:xfrm rot="420000">
            <a:off x="3137288" y="760929"/>
            <a:ext cx="5316657" cy="4758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03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Квалификация «Воспитание в дошкольных учреждениях.» по специальности «Воспитатель дошкольных учреждений».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91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Работаю воспитателем в МБДОУ   д/с «Солнышко»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Солтонского</a:t>
            </a:r>
            <a:r>
              <a:rPr lang="ru-RU" sz="1800" dirty="0" smtClean="0"/>
              <a:t> района Алтайского края.</a:t>
            </a:r>
            <a:br>
              <a:rPr lang="ru-RU" sz="1800" dirty="0" smtClean="0"/>
            </a:br>
            <a:r>
              <a:rPr lang="ru-RU" sz="1800" dirty="0" smtClean="0"/>
              <a:t>Общий трудовой стаж 30лет</a:t>
            </a:r>
            <a:br>
              <a:rPr lang="ru-RU" sz="1800" dirty="0" smtClean="0"/>
            </a:br>
            <a:r>
              <a:rPr lang="ru-RU" sz="1800" dirty="0" smtClean="0"/>
              <a:t>Педагогический </a:t>
            </a:r>
            <a:r>
              <a:rPr lang="ru-RU" sz="1800" smtClean="0"/>
              <a:t>стаж </a:t>
            </a:r>
            <a:r>
              <a:rPr lang="ru-RU" sz="1800" smtClean="0"/>
              <a:t>16 лет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данном учреждении 16 лет</a:t>
            </a:r>
            <a:br>
              <a:rPr lang="ru-RU" sz="1800" dirty="0" smtClean="0"/>
            </a:br>
            <a:r>
              <a:rPr lang="ru-RU" sz="1800" dirty="0" smtClean="0"/>
              <a:t>В данной должности 16 лет</a:t>
            </a:r>
            <a:endParaRPr lang="ru-RU" sz="1800" dirty="0"/>
          </a:p>
        </p:txBody>
      </p:sp>
      <p:pic>
        <p:nvPicPr>
          <p:cNvPr id="6" name="Содержимое 5" descr="C:\Users\оооо\Desktop\фото стар.гр.2019-2020\IMG_20191031_1100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478634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82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692948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Удостоверение о повышение квалификации. «Дошкольное образование: Личностное развитие в условиях реализации ФГОС ДО». 72 часов. 2018г.( ООО «Столичный учебный центр».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Сертификат.(Участника </a:t>
            </a:r>
            <a:r>
              <a:rPr lang="ru-RU" sz="1800" b="1" dirty="0" err="1" smtClean="0">
                <a:solidFill>
                  <a:schemeClr val="tx1"/>
                </a:solidFill>
              </a:rPr>
              <a:t>онлайн-семинара</a:t>
            </a:r>
            <a:r>
              <a:rPr lang="ru-RU" sz="1800" b="1" dirty="0" smtClean="0">
                <a:solidFill>
                  <a:schemeClr val="tx1"/>
                </a:solidFill>
              </a:rPr>
              <a:t> «ИКТ-компетентность педагога и практические вопросы внедрения и эксплуатации информационной  системы образовательного учреждения в  соответствии с требованиями ФГОС. 26.12.2016год. 2академических часа.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Удостоверение о повышение квалификации. «Обучение по оказанию первой помощи пострадавшим в образовательной организации». 16 учебных часов. 30.06.2020года.</a:t>
            </a: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>
                <a:solidFill>
                  <a:schemeClr val="accent3"/>
                </a:solidFill>
              </a:rPr>
              <a:t/>
            </a:r>
            <a:br>
              <a:rPr lang="ru-RU" sz="1800" b="1" dirty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</a:rPr>
            </a:br>
            <a:r>
              <a:rPr lang="ru-RU" sz="1800" b="1" dirty="0" smtClean="0"/>
              <a:t>-</a:t>
            </a:r>
            <a:r>
              <a:rPr lang="ru-RU" sz="1800" b="1" dirty="0" err="1" smtClean="0"/>
              <a:t>реждения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85727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Курсы повышения квалификации.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8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ооо\Desktop\атестация Дрёминой Т\IMG_20200813_125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43042" y="1928802"/>
            <a:ext cx="6286544" cy="4929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2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ооо\Desktop\атестация Дрёминой Т\IMG_20200813_130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28662" y="571480"/>
            <a:ext cx="7429552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12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ооо\Desktop\атестация Дрёминой Т\IMG_20200813_13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7072362" cy="5786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809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153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Портфолио воспитателя Дрёминой Татьяны Андреевны</vt:lpstr>
      <vt:lpstr>                    Никогда не обещайте ребенку, чего нельзя выполнить, и никогда не обманывайте его.  Ушинский К. Д. </vt:lpstr>
      <vt:lpstr>О  СЕБЕ</vt:lpstr>
      <vt:lpstr>Квалификация «Воспитание в дошкольных учреждениях.» по специальности «Воспитатель дошкольных учреждений».</vt:lpstr>
      <vt:lpstr>Работаю воспитателем в МБДОУ   д/с «Солнышко»  Солтонского района Алтайского края. Общий трудовой стаж 30лет Педагогический стаж 16 лет В данном учреждении 16 лет В данной должности 16 лет</vt:lpstr>
      <vt:lpstr>Удостоверение о повышение квалификации. «Дошкольное образование: Личностное развитие в условиях реализации ФГОС ДО». 72 часов. 2018г.( ООО «Столичный учебный центр».  Сертификат.(Участника онлайн-семинара «ИКТ-компетентность педагога и практические вопросы внедрения и эксплуатации информационной  системы образовательного учреждения в  соответствии с требованиями ФГОС. 26.12.2016год. 2академических часа.  Удостоверение о повышение квалификации. «Обучение по оказанию первой помощи пострадавшим в образовательной организации». 16 учебных часов. 30.06.2020года.              -реждения</vt:lpstr>
      <vt:lpstr>Мои достижения</vt:lpstr>
      <vt:lpstr>Презентация PowerPoint</vt:lpstr>
      <vt:lpstr>Презентация PowerPoint</vt:lpstr>
      <vt:lpstr>Презентация PowerPoint</vt:lpstr>
      <vt:lpstr>Тема самообразования</vt:lpstr>
      <vt:lpstr>Проект: «Ознакомление детей с домашними животными- кошкой».  Цель: обобщить и расширить знания детей о домашних животных-кошках. Задачи: создавать условия для формирования у детей познавательного интереса; Приобщать родителей и детей к совместному творчеству. </vt:lpstr>
      <vt:lpstr>Проект по ознакомлению с окружающим миром «Голубая капелька»</vt:lpstr>
      <vt:lpstr>Презентация PowerPoint</vt:lpstr>
      <vt:lpstr>Внимание уделяю созданию развивающей среды в группе с учетом возрастных особенностей детей и  требованиями ФГОС</vt:lpstr>
      <vt:lpstr>Презентация PowerPoint</vt:lpstr>
      <vt:lpstr>Презентация PowerPoint</vt:lpstr>
      <vt:lpstr>В работе с родителями использую традиционные формы работы: беседы , лекции , консультации , родительские собрания; а так же спортивные праздники , театрализованные развлечения</vt:lpstr>
      <vt:lpstr>Играем и занимаемся</vt:lpstr>
      <vt:lpstr>Презентация PowerPoint</vt:lpstr>
      <vt:lpstr>Презентация PowerPoint</vt:lpstr>
      <vt:lpstr>На утренниках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воспитателя.</dc:title>
  <dc:creator>оооо</dc:creator>
  <cp:lastModifiedBy>user</cp:lastModifiedBy>
  <cp:revision>32</cp:revision>
  <dcterms:modified xsi:type="dcterms:W3CDTF">2020-09-02T06:42:45Z</dcterms:modified>
</cp:coreProperties>
</file>