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2749-1681-4D2C-BAE7-363824A64363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0258-65D9-4B52-8A80-5C110B59B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2749-1681-4D2C-BAE7-363824A64363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0258-65D9-4B52-8A80-5C110B59B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2749-1681-4D2C-BAE7-363824A64363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0258-65D9-4B52-8A80-5C110B59B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2749-1681-4D2C-BAE7-363824A64363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0258-65D9-4B52-8A80-5C110B59B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2749-1681-4D2C-BAE7-363824A64363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0258-65D9-4B52-8A80-5C110B59B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2749-1681-4D2C-BAE7-363824A64363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0258-65D9-4B52-8A80-5C110B59B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2749-1681-4D2C-BAE7-363824A64363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0258-65D9-4B52-8A80-5C110B59B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2749-1681-4D2C-BAE7-363824A64363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0258-65D9-4B52-8A80-5C110B59B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2749-1681-4D2C-BAE7-363824A64363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0258-65D9-4B52-8A80-5C110B59B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2749-1681-4D2C-BAE7-363824A64363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0258-65D9-4B52-8A80-5C110B59B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2749-1681-4D2C-BAE7-363824A64363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0258-65D9-4B52-8A80-5C110B59B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22749-1681-4D2C-BAE7-363824A64363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D0258-65D9-4B52-8A80-5C110B59B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4000528"/>
          </a:xfrm>
          <a:gradFill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д\с</a:t>
            </a: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«Солнышко»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«Принципы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построения ООД по развитию речи дошкольников  в соответствии с ФГОС ДО».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6400800" cy="1357322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Консультация для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воспитателей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Скрипкина Н.А.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успешного решения задач речевого развития  детей дошкольного возраста  в ДОУ должны быть обеспечены следующие психолого-педагогические условия: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       1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) 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2) 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(недопустимость, как искусственного ускорения, так и искусственного замедления развития детей);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     3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) 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     4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) поддержка взрослыми положительного, доброжелательного отношения детей друг к другу и взаимодействия детей друг с другом в разных видах деятельности;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поддержка инициативы и самостоятельности детей в специфических для них видах деятельности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6) возможность выбора детьми материалов, видов активности, участников совместной деятельности и общения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7) защита детей от всех форм физического и психического насилия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8) 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образом, достичь целевых ориентиров по речевому развитию ребенка-дошкольника возможно  при соблюдении  принципов дошкольного образования и  соблюдения психолого-педагогических условий реализации Программы дошкольного образования.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используемой литературы: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Федеральный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Российской Федерации от 29.12. 2012 г. №273-ФЗ «Об образовании в Российской Федерации» (с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 доп., вступившими в силу с 01.09.2016 г.).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«Об утверждении Федерального государственного образовательного стандарта дошкольного образования» №1155 от 17.10.2013 г.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Письмо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Министерства образования и науки РФ от 28 февраля 2014 г. N 08-249 "Комментарии к ФГОС дошкольного образования</a:t>
            </a:r>
            <a:r>
              <a:rPr lang="ru-RU" dirty="0" smtClean="0"/>
              <a:t>"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Баранков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В.Л., Волкова Н.С., Дмитриев Ю.А., Егошина Л.А.,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Еремина О.Ю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Жукова Т.В., Журавлева О.О., Кирилловых А.А.,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Махник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Д.И., Павлушкин А.В.,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Пуляева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Е.В.,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Путило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Н.В. Научно-практический комментарий к Федеральному закону от 29.12.2012 г. N 273-ФЗ "Об образовании в Российской Федерации" (постатейный; издание второе, переработанное и дополненное) (под общей редакцией А.А. Кирилловых). - "Деловой двор", 2016 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7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7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Речь, чудесный дар природы, не дается человеку от рождения. Должно пройти время, чтобы малыш начал говорить. А взрослые, и в первую очередь родители, должны приложить немало усилий, чтобы речь ребенка развивалась правильно и своевременно. Развитие речи – это не узкое направление работы со звуками или обучения чтению, а это очень широкая область, очень важная в развитии ребенка.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настоящее время в связи с  внедрением федерального государственного образовательного  стандарта совершенствуется процесс воспитания и обучения в детском саду, учитывая основные  принципы  стандарта: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Основные принципы стандарта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поддержка разнообразия детства; сохранение уникальности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детства, как важного этапа в общем развитии человека,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самоценность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детства — понимание (рассмотрение) детства, как периода жизни значимого самого по себе, без всяких условий; значимого тем, что происходит с ребенком сейчас, а не тем, что этот период есть период подготовки к следующему периоду;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2) личностно-развивающий и гуманистический характер взаимодействия взрослых (родителей (законных представителей), педагогических и иных работников Организации) и детей;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3) уважение личности ребенка;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4) реализация Программы в формах, специфических для детей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художественно-эстетическое развитие ребенка.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развитию речи детей на современном этапе решаются три основные и ведущие задачи: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1) развивать связную речь ребенка, его речевое творчество через практическую деятельность;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2) учить детей овладевать родным языком в процессе расширения и углубления знаний об окружающем;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3) развивать у детей потребность в общении как первейшего условия успешной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реализации поставленных задач воспитателю необходимо: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формировать речь детей через развитие познавательной деятельности (как самостоятельной, так и специально организованной),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ежедневно организовывать разнообразную самостоятельную деятельность детей (игровую, художественно-речевую, продуктивную и т. д.),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ежедневно предусматривать индивидуальное речевое общение с ребенком (по его личным вопросам, по литературным произведениям, с использованием малых форм фольклора, по рисункам детей и т. п.),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организуя целенаправленные занятия, использовать новые формы, на которых речь является средством мыслительных, умственных действий и в то же время становится самостоятельной творческой деятельностью ребенка.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Одним из основных показателей уровня развития умственных способностей ребенка можно считать богатство его речи. Взрослым важно поддержать и обеспечить развитие умственных и речевых способностей дошкольников.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нашем дошкольном учреждении проблема развития речи детей стоит очень остро. В связи с тем, что мы не имеем в штате логопеда и учителя-дефектолога, нам необходимо строить  работу так, чтобы использовать все методы и приемы, создавать необходимые условия исходя из наших возможностей для развития речи дошкольников.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педагогам на первом этапе работы необходимо: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проанализировать задачи работы программы, по которой непосредственно работает группа,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создать все необходимые условия для развития речи детей.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включать в работу по развитию речи всех участников педагогического процесса: с детьми, с родителями воспитанников и с педагогами, участвующими в воспитании и обучении (взаимодействие со специалистами)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этом нужно учитывать основные принципы дошкольного образования, выделенные в ФГОС ДО: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— индивидуализация дошкольного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поддержка инициативы детей в различных видах деятельности;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сотрудничество Организации с семьей;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приобщение детей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нормам, традициям семьи, общества и государства;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 формирование познавательных интересов и познавательных действий ребенка в различных видах деятельности;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9) учет этнокультурной ситуации развития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992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МБДОУ д\с «Солнышко» «Принципы построения ООД по развитию речи дошкольников  в соответствии с ФГОС ДО».</vt:lpstr>
      <vt:lpstr>Слайд 2</vt:lpstr>
      <vt:lpstr>Основные принципы стандарта</vt:lpstr>
      <vt:lpstr>Слайд 4</vt:lpstr>
      <vt:lpstr>Слайд 5</vt:lpstr>
      <vt:lpstr>Слайд 6</vt:lpstr>
      <vt:lpstr>Слайд 7</vt:lpstr>
      <vt:lpstr> При этом нужно учитывать основные принципы дошкольного образования, выделенные в ФГОС ДО: </vt:lpstr>
      <vt:lpstr>Слайд 9</vt:lpstr>
      <vt:lpstr> Для успешного решения задач речевого развития  детей дошкольного возраста  в ДОУ должны быть обеспечены следующие психолого-педагогические условия: </vt:lpstr>
      <vt:lpstr>Слайд 11</vt:lpstr>
      <vt:lpstr>Слайд 12</vt:lpstr>
      <vt:lpstr> Список используемой литературы: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д\с «Солнышко» «Принципы построения ООД по развитию речи дошкольников  в соответствии с ФГОС ДО».</dc:title>
  <dc:creator>User</dc:creator>
  <cp:lastModifiedBy>User</cp:lastModifiedBy>
  <cp:revision>5</cp:revision>
  <dcterms:created xsi:type="dcterms:W3CDTF">2018-12-09T09:23:18Z</dcterms:created>
  <dcterms:modified xsi:type="dcterms:W3CDTF">2018-12-09T10:14:43Z</dcterms:modified>
</cp:coreProperties>
</file>