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22749-1681-4D2C-BAE7-363824A64363}" type="datetimeFigureOut">
              <a:rPr lang="ru-RU" smtClean="0"/>
              <a:pPr/>
              <a:t>09.12.2018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D0258-65D9-4B52-8A80-5C110B59BA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22749-1681-4D2C-BAE7-363824A64363}" type="datetimeFigureOut">
              <a:rPr lang="ru-RU" smtClean="0"/>
              <a:pPr/>
              <a:t>09.12.2018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D0258-65D9-4B52-8A80-5C110B59BA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22749-1681-4D2C-BAE7-363824A64363}" type="datetimeFigureOut">
              <a:rPr lang="ru-RU" smtClean="0"/>
              <a:pPr/>
              <a:t>09.12.2018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D0258-65D9-4B52-8A80-5C110B59BA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22749-1681-4D2C-BAE7-363824A64363}" type="datetimeFigureOut">
              <a:rPr lang="ru-RU" smtClean="0"/>
              <a:pPr/>
              <a:t>09.12.2018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D0258-65D9-4B52-8A80-5C110B59BA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22749-1681-4D2C-BAE7-363824A64363}" type="datetimeFigureOut">
              <a:rPr lang="ru-RU" smtClean="0"/>
              <a:pPr/>
              <a:t>09.12.2018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D0258-65D9-4B52-8A80-5C110B59BA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22749-1681-4D2C-BAE7-363824A64363}" type="datetimeFigureOut">
              <a:rPr lang="ru-RU" smtClean="0"/>
              <a:pPr/>
              <a:t>09.12.2018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D0258-65D9-4B52-8A80-5C110B59BA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22749-1681-4D2C-BAE7-363824A64363}" type="datetimeFigureOut">
              <a:rPr lang="ru-RU" smtClean="0"/>
              <a:pPr/>
              <a:t>09.12.2018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D0258-65D9-4B52-8A80-5C110B59BA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22749-1681-4D2C-BAE7-363824A64363}" type="datetimeFigureOut">
              <a:rPr lang="ru-RU" smtClean="0"/>
              <a:pPr/>
              <a:t>09.12.2018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D0258-65D9-4B52-8A80-5C110B59BA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22749-1681-4D2C-BAE7-363824A64363}" type="datetimeFigureOut">
              <a:rPr lang="ru-RU" smtClean="0"/>
              <a:pPr/>
              <a:t>09.12.2018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D0258-65D9-4B52-8A80-5C110B59BA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22749-1681-4D2C-BAE7-363824A64363}" type="datetimeFigureOut">
              <a:rPr lang="ru-RU" smtClean="0"/>
              <a:pPr/>
              <a:t>09.12.2018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D0258-65D9-4B52-8A80-5C110B59BA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22749-1681-4D2C-BAE7-363824A64363}" type="datetimeFigureOut">
              <a:rPr lang="ru-RU" smtClean="0"/>
              <a:pPr/>
              <a:t>09.12.2018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D0258-65D9-4B52-8A80-5C110B59BA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22749-1681-4D2C-BAE7-363824A64363}" type="datetimeFigureOut">
              <a:rPr lang="ru-RU" smtClean="0"/>
              <a:pPr/>
              <a:t>09.12.2018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D0258-65D9-4B52-8A80-5C110B59BA1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57232"/>
            <a:ext cx="7772400" cy="4000528"/>
          </a:xfrm>
          <a:gradFill>
            <a:gsLst>
              <a:gs pos="0">
                <a:srgbClr val="92D05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МБДОУ </a:t>
            </a:r>
            <a:r>
              <a:rPr lang="ru-RU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д\с</a:t>
            </a:r>
            <a:r>
              <a:rPr lang="ru-RU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«Солнышко»</a:t>
            </a: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«Принципы 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построения ООД по развитию речи дошкольников  в соответствии с ФГОС ДО».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857760"/>
            <a:ext cx="6400800" cy="1357322"/>
          </a:xfrm>
        </p:spPr>
        <p:txBody>
          <a:bodyPr/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Консультация для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воспитателей</a:t>
            </a:r>
          </a:p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Старший воспитатель</a:t>
            </a:r>
          </a:p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Скрипкина Н.А.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500198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успешного решения задач речевого развития  детей дошкольного возраста  в ДОУ должны быть обеспечены следующие психолого-педагогические условия: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>
              <a:buNone/>
            </a:pP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         1</a:t>
            </a: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) уважение взрослых к человеческому достоинству детей, формирование и поддержка их положительной самооценки, уверенности в собственных возможностях и способностях;</a:t>
            </a:r>
          </a:p>
          <a:p>
            <a:pPr>
              <a:buNone/>
            </a:pP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2) использование в образовательной деятельности форм и методов работы с детьми, соответствующих их возрастным и индивидуальным особенностям (недопустимость, как искусственного ускорения, так и искусственного замедления развития детей);</a:t>
            </a:r>
          </a:p>
          <a:p>
            <a:pPr>
              <a:buNone/>
            </a:pP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       3</a:t>
            </a: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) построение образовательной деятельности на основе взаимодействия взрослых с детьми, ориентированного на интересы и возможности каждого ребенка и учитывающего социальную ситуацию его развития;</a:t>
            </a:r>
          </a:p>
          <a:p>
            <a:pPr>
              <a:buNone/>
            </a:pP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       4</a:t>
            </a: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) поддержка взрослыми положительного, доброжелательного отношения детей друг к другу и взаимодействия детей друг с другом в разных видах деятельности;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поддержка инициативы и самостоятельности детей в специфических для них видах деятельности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6) возможность выбора детьми материалов, видов активности, участников совместной деятельности и общения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7) защита детей от всех форм физического и психического насилия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8) поддержка родителей (законных представителей) в воспитании детей, охране и укреплении их здоровья, вовлечение семей непосредственно в образовательную деятельность.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Таким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образом, достичь целевых ориентиров по речевому развитию ребенка-дошкольника возможно  при соблюдении  принципов дошкольного образования и  соблюдения психолого-педагогических условий реализации Программы дошкольного образования.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Список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используемой литературы: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Федеральный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закон Российской Федерации от 29.12. 2012 г. №273-ФЗ «Об образовании в Российской Федерации» (с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изм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и доп., вступившими в силу с 01.09.2016 г.).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Приказ Министерства образования и науки Российской Федерации «Об утверждении Федерального государственного образовательного стандарта дошкольного образования» №1155 от 17.10.2013 г.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 Письмо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Министерства образования и науки РФ от 28 февраля 2014 г. N 08-249 "Комментарии к ФГОС дошкольного образования</a:t>
            </a:r>
            <a:r>
              <a:rPr lang="ru-RU" dirty="0" smtClean="0"/>
              <a:t>"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Баранков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В.Л., Волкова Н.С., Дмитриев Ю.А., Егошина Л.А.,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Еремина О.Ю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., Жукова Т.В., Журавлева О.О., Кирилловых А.А.,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Махник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Д.И., Павлушкин А.В.,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Пуляева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Е.В.,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Путило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Н.В. Научно-практический комментарий к Федеральному закону от 29.12.2012 г. N 273-ФЗ "Об образовании в Российской Федерации" (постатейный; издание второе, переработанное и дополненное) (под общей редакцией А.А. Кирилловых). - "Деловой двор", 2016 г.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7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7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ru-RU" sz="72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   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Речь, чудесный дар природы, не дается человеку от рождения. Должно пройти время, чтобы малыш начал говорить. А взрослые, и в первую очередь родители, должны приложить немало усилий, чтобы речь ребенка развивалась правильно и своевременно. Развитие речи – это не узкое направление работы со звуками или обучения чтению, а это очень широкая область, очень важная в развитии ребенка.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настоящее время в связи с  внедрением федерального государственного образовательного  стандарта совершенствуется процесс воспитания и обучения в детском саду, учитывая основные  принципы  стандарта: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Основные принципы стандарта</a:t>
            </a:r>
            <a:endParaRPr lang="ru-RU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поддержка разнообразия детства; сохранение уникальности 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самоценности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детства, как важного этапа в общем развитии человека,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самоценность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детства — понимание (рассмотрение) детства, как периода жизни значимого самого по себе, без всяких условий; значимого тем, что происходит с ребенком сейчас, а не тем, что этот период есть период подготовки к следующему периоду;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2) личностно-развивающий и гуманистический характер взаимодействия взрослых (родителей (законных представителей), педагогических и иных работников Организации) и детей;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3) уважение личности ребенка;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4) реализация Программы в формах, специфических для детей данной возрастной группы, прежде всего в форме игры, познавательной и исследовательской деятельности, в форме творческой активности, обеспечивающей художественно-эстетическое развитие ребенка.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/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 развитию речи детей на современном этапе решаются три основные и ведущие задачи: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 1) развивать связную речь ребенка, его речевое творчество через практическую деятельность;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 2) учить детей овладевать родным языком в процессе расширения и углубления знаний об окружающем;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 3) развивать у детей потребность в общении как первейшего условия успешной деятельности.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Для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реализации поставленных задач воспитателю необходимо: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формировать речь детей через развитие познавательной деятельности (как самостоятельной, так и специально организованной),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ежедневно организовывать разнообразную самостоятельную деятельность детей (игровую, художественно-речевую, продуктивную и т. д.),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ежедневно предусматривать индивидуальное речевое общение с ребенком (по его личным вопросам, по литературным произведениям, с использованием малых форм фольклора, по рисункам детей и т. п.),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организуя целенаправленные занятия, использовать новые формы, на которых речь является средством мыслительных, умственных действий и в то же время становится самостоятельной творческой деятельностью ребенка.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 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Одним из основных показателей уровня развития умственных способностей ребенка можно считать богатство его речи. Взрослым важно поддержать и обеспечить развитие умственных и речевых способностей дошкольников.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нашем дошкольном учреждении проблема развития речи детей стоит очень остро. В связи с тем, что мы не имеем в штате логопеда и учителя-дефектолога, нам необходимо строить  работу так, чтобы использовать все методы и приемы, создавать необходимые условия исходя из наших возможностей для развития речи дошкольников.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Учитывая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 педагогам на первом этапе работы необходимо: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проанализировать задачи работы программы, по которой непосредственно работает группа,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создать все необходимые условия для развития речи детей.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включать в работу по развитию речи всех участников педагогического процесса: с детьми, с родителями воспитанников и с педагогами, участвующими в воспитании и обучении (взаимодействие со специалистами)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этом нужно учитывать основные принципы дошкольного образования, выделенные в ФГОС ДО: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полноценное проживание ребенком всех этапов детства (младенческого, раннего и дошкольного возраста), обогащение (амплификация) детского развития;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построение образовательной деятельности на основе индивидуальных особенностей каждого ребенка, при котором сам ребенок становится активным в выборе содержания своего образования, становится субъектом образования (далее — индивидуализация дошкольного образования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 содействие и сотрудничество детей и взрослых, признание ребенка полноценным участником (субъектом) образовательных отношений;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4) поддержка инициативы детей в различных видах деятельности;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5) сотрудничество Организации с семьей;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приобщение детей 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социокультурным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нормам, традициям семьи, общества и государства;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7) формирование познавательных интересов и познавательных действий ребенка в различных видах деятельности;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8) возрастная адекватность дошкольного образования (соответствие условий, требований, методов возрасту и особенностям развития);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9) учет этнокультурной ситуации развития детей.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992</Words>
  <Application>Microsoft Office PowerPoint</Application>
  <PresentationFormat>Экран (4:3)</PresentationFormat>
  <Paragraphs>58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МБДОУ д\с «Солнышко» «Принципы построения ООД по развитию речи дошкольников  в соответствии с ФГОС ДО».</vt:lpstr>
      <vt:lpstr>Слайд 2</vt:lpstr>
      <vt:lpstr>Основные принципы стандарта</vt:lpstr>
      <vt:lpstr>Слайд 4</vt:lpstr>
      <vt:lpstr>Слайд 5</vt:lpstr>
      <vt:lpstr>Слайд 6</vt:lpstr>
      <vt:lpstr>Слайд 7</vt:lpstr>
      <vt:lpstr> При этом нужно учитывать основные принципы дошкольного образования, выделенные в ФГОС ДО: </vt:lpstr>
      <vt:lpstr>Слайд 9</vt:lpstr>
      <vt:lpstr> Для успешного решения задач речевого развития  детей дошкольного возраста  в ДОУ должны быть обеспечены следующие психолого-педагогические условия: </vt:lpstr>
      <vt:lpstr>Слайд 11</vt:lpstr>
      <vt:lpstr>Слайд 12</vt:lpstr>
      <vt:lpstr> Список используемой литературы: 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МБДОУ д\с «Солнышко» «Принципы построения ООД по развитию речи дошкольников  в соответствии с ФГОС ДО».</dc:title>
  <dc:creator>User</dc:creator>
  <cp:lastModifiedBy>User</cp:lastModifiedBy>
  <cp:revision>5</cp:revision>
  <dcterms:created xsi:type="dcterms:W3CDTF">2018-12-09T09:23:18Z</dcterms:created>
  <dcterms:modified xsi:type="dcterms:W3CDTF">2018-12-09T10:14:43Z</dcterms:modified>
</cp:coreProperties>
</file>