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61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6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в подготовительной группе МБДОУ д/с «Солнышко»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76" y="1806575"/>
            <a:ext cx="4222847" cy="4052888"/>
          </a:xfrm>
        </p:spPr>
      </p:pic>
    </p:spTree>
    <p:extLst>
      <p:ext uri="{BB962C8B-B14F-4D97-AF65-F5344CB8AC3E}">
        <p14:creationId xmlns:p14="http://schemas.microsoft.com/office/powerpoint/2010/main" val="268911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Здесь мы учим время, находим города, играем и отдыхаем.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J:\фото для презентации\DSCN9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14443"/>
            <a:ext cx="6547109" cy="4910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приёме всегда врач и медсестра.</a:t>
            </a:r>
            <a:endParaRPr lang="ru-RU" dirty="0"/>
          </a:p>
        </p:txBody>
      </p:sp>
      <p:pic>
        <p:nvPicPr>
          <p:cNvPr id="4" name="Содержимое 3" descr="DSCN986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0017" y="1806575"/>
            <a:ext cx="6423965" cy="40528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на фотографиях мы …..</a:t>
            </a:r>
            <a:endParaRPr lang="ru-RU" dirty="0"/>
          </a:p>
        </p:txBody>
      </p:sp>
      <p:pic>
        <p:nvPicPr>
          <p:cNvPr id="4" name="Содержимое 3" descr="DSCN9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8207" y="1806575"/>
            <a:ext cx="6507585" cy="4052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 любимый уголок природы, где всегда лето.</a:t>
            </a:r>
            <a:endParaRPr lang="ru-RU" dirty="0"/>
          </a:p>
        </p:txBody>
      </p:sp>
      <p:pic>
        <p:nvPicPr>
          <p:cNvPr id="4" name="Содержимое 3" descr="DSCN9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59306"/>
            <a:ext cx="8572560" cy="456685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Домик- в котором всем друзьям рады.</a:t>
            </a:r>
            <a:endParaRPr lang="ru-RU" dirty="0"/>
          </a:p>
        </p:txBody>
      </p:sp>
      <p:pic>
        <p:nvPicPr>
          <p:cNvPr id="4" name="Содержимое 3" descr="DSCN9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2246" y="1806575"/>
            <a:ext cx="6159508" cy="405288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Мы дежурные по столовой.</a:t>
            </a:r>
            <a:endParaRPr lang="ru-RU" dirty="0"/>
          </a:p>
        </p:txBody>
      </p:sp>
      <p:pic>
        <p:nvPicPr>
          <p:cNvPr id="4" name="Содержимое 3" descr="DSCN98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8501089" cy="52578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628800"/>
            <a:ext cx="7117178" cy="1468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4777380"/>
            <a:ext cx="7117178" cy="117189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Презентацию подготовил</a:t>
            </a:r>
          </a:p>
          <a:p>
            <a:r>
              <a:rPr lang="ru-RU" dirty="0" smtClean="0"/>
              <a:t> воспитатель МБДОУ д/с «Солнышко»</a:t>
            </a:r>
          </a:p>
          <a:p>
            <a:r>
              <a:rPr lang="ru-RU" dirty="0" err="1" smtClean="0"/>
              <a:t>Зяблицкая</a:t>
            </a:r>
            <a:r>
              <a:rPr lang="ru-RU" dirty="0" smtClean="0"/>
              <a:t> Л.А.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2737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20</TotalTime>
  <Words>70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Spring</vt:lpstr>
      <vt:lpstr>Развивающая среда в подготовительной группе МБДОУ д/с «Солнышко»</vt:lpstr>
      <vt:lpstr>Здесь мы учим время, находим города, играем и отдыхаем.</vt:lpstr>
      <vt:lpstr>На приёме всегда врач и медсестра.</vt:lpstr>
      <vt:lpstr>Здесь на фотографиях мы …..</vt:lpstr>
      <vt:lpstr>Наш любимый уголок природы, где всегда лето.</vt:lpstr>
      <vt:lpstr>Домик- в котором всем друзьям рады.</vt:lpstr>
      <vt:lpstr>Мы дежурные по столовой.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5</cp:revision>
  <dcterms:created xsi:type="dcterms:W3CDTF">2019-10-22T13:01:33Z</dcterms:created>
  <dcterms:modified xsi:type="dcterms:W3CDTF">2019-10-23T06:39:11Z</dcterms:modified>
</cp:coreProperties>
</file>