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7" r:id="rId19"/>
    <p:sldId id="273" r:id="rId20"/>
    <p:sldId id="274" r:id="rId21"/>
    <p:sldId id="275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9" r:id="rId33"/>
    <p:sldId id="290" r:id="rId34"/>
    <p:sldId id="291" r:id="rId35"/>
    <p:sldId id="292" r:id="rId36"/>
    <p:sldId id="293" r:id="rId37"/>
    <p:sldId id="296" r:id="rId38"/>
    <p:sldId id="297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851" autoAdjust="0"/>
  </p:normalViewPr>
  <p:slideViewPr>
    <p:cSldViewPr>
      <p:cViewPr varScale="1">
        <p:scale>
          <a:sx n="103" d="100"/>
          <a:sy n="103" d="100"/>
        </p:scale>
        <p:origin x="-18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05/02/18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05/02/18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05/02/18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05/02/18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05/02/18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05/02/18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05/02/18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05/02/18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05/02/18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05/02/18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05/02/18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05/02/18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29" y="0"/>
            <a:ext cx="9169929" cy="6938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858180" cy="278608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 Вода! Вода!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Кругом вода!»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285852" y="4786322"/>
            <a:ext cx="6400800" cy="1752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/>
              <a:t>Проект Комовой Н.П.</a:t>
            </a:r>
          </a:p>
          <a:p>
            <a:r>
              <a:rPr lang="ru-RU" dirty="0" smtClean="0"/>
              <a:t>Подготовительная группа </a:t>
            </a:r>
          </a:p>
          <a:p>
            <a:r>
              <a:rPr lang="ru-RU" dirty="0" smtClean="0"/>
              <a:t>МБДОУ </a:t>
            </a:r>
            <a:r>
              <a:rPr lang="ru-RU" dirty="0" err="1" smtClean="0"/>
              <a:t>д\с</a:t>
            </a:r>
            <a:r>
              <a:rPr lang="ru-RU" dirty="0" smtClean="0"/>
              <a:t> « Солнышко» </a:t>
            </a:r>
          </a:p>
          <a:p>
            <a:r>
              <a:rPr lang="ru-RU" dirty="0" smtClean="0"/>
              <a:t>с. Солтон 2017.</a:t>
            </a:r>
            <a:endParaRPr lang="ru-RU" dirty="0"/>
          </a:p>
        </p:txBody>
      </p:sp>
      <p:pic>
        <p:nvPicPr>
          <p:cNvPr id="1026" name="Picture 2" descr="C:\Users\user\Desktop\sticker-decorativo-goccia-dacqua-8-17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277804"/>
            <a:ext cx="1535110" cy="2580196"/>
          </a:xfrm>
          <a:prstGeom prst="rect">
            <a:avLst/>
          </a:prstGeom>
          <a:noFill/>
        </p:spPr>
      </p:pic>
      <p:pic>
        <p:nvPicPr>
          <p:cNvPr id="9" name="Picture 2" descr="C:\Users\user\Desktop\sticker-decorativo-goccia-dacqua-8-17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929066"/>
            <a:ext cx="1535110" cy="2580196"/>
          </a:xfrm>
          <a:prstGeom prst="rect">
            <a:avLst/>
          </a:prstGeom>
          <a:noFill/>
        </p:spPr>
      </p:pic>
      <p:pic>
        <p:nvPicPr>
          <p:cNvPr id="10" name="Picture 2" descr="C:\Users\user\Desktop\sticker-decorativo-goccia-dacqua-8-17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8890" y="4277804"/>
            <a:ext cx="1535110" cy="258019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42844" y="0"/>
            <a:ext cx="9749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2247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" y="142852"/>
            <a:ext cx="8715403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Наблюдение за водой.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формировать представление об агрегатном состоянии воды в осенний период.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Рассмотреть воду через стекло банки и задать детям вопросы: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1) Какие свойства воды вам знакомы?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Есть ли форма у воды?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Какого она цвета?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4) Прозрачная ли вода в реке, озере, море, луже?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5) Что станет с водой, если мы ее оставим на улице?                                              Вода прозрачная. Сквозь нее видны предметы. Вода жидкая. У нее нет своей формы, она принимает форму сосуда, в который ее наливают. На ровной поверхности вода растекается лужей. Вода бесцветная, безвкусная, без запаха. Чистая вода – прозрачная, мутная и грязная – не прозрачная. Только грязная вода пахнет плохо. Вода замерзает тогда, когда температура воздуха становится ниже 0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Исследовательская деятельность.                                    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Оставить плотно закрытую стеклянную банку с водой на морозе и посмотреть в конце прогулки, что изменилось (предварительно сделать метку уровня воды в банке до замерзания). Замороженная вода – лед – занимает больше места, чем вода жидкая.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6) Где можно еще увидеть лед на улице? (на дороге, на лужах, с крыш свисают сосульки).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7) Что станет со льдом, если его внести в теплое помещение?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Осторожная лисица подошла к ручью напиться, Наклонилась, а вода неподвижна и тверда.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Индивидуальная работа.                                     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упражнений на сохранение равновесия. Цель: воспитывать выносливость.                                                                                                  Подвижные игры по желанию детей.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571736" y="357166"/>
            <a:ext cx="47149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Просмотр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мультфильма о воде «На воде».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пк\Desktop\P10108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496"/>
            <a:ext cx="3357587" cy="212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к\Desktop\P10108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786058"/>
            <a:ext cx="3357587" cy="218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247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42844" y="1357298"/>
            <a:ext cx="3643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Опыт « Свойства воды»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500034" y="1571612"/>
            <a:ext cx="4000528" cy="568324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.</a:t>
            </a:r>
          </a:p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Оптические свойства </a:t>
            </a:r>
          </a:p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воды.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786314" y="1500175"/>
            <a:ext cx="3900486" cy="674700"/>
          </a:xfrm>
        </p:spPr>
        <p:txBody>
          <a:bodyPr>
            <a:normAutofit fontScale="250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Прозрачность воды.</a:t>
            </a:r>
          </a:p>
          <a:p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Содержимое 15" descr="F:\Фотографии\Фото к проекту\DSCN7735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214554"/>
            <a:ext cx="228601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F:\Фотографии\Фото к проекту\DSCN77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286256"/>
            <a:ext cx="2295525" cy="17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Содержимое 17" descr="F:\Фотографии\Фото к проекту\DSCN7732.JPG"/>
          <p:cNvPicPr>
            <a:picLocks noGrp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357430"/>
            <a:ext cx="2348345" cy="176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F:\Фотографии\Фото к проекту\DSCN773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643446"/>
            <a:ext cx="2343150" cy="175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14546" y="214290"/>
            <a:ext cx="3000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Чтение стихотворений.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СЛУЧИЛОСЬ С РЕКОЙ?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Капля дождевая.</a:t>
            </a:r>
          </a:p>
          <a:p>
            <a:endParaRPr lang="ru-RU" dirty="0"/>
          </a:p>
        </p:txBody>
      </p:sp>
      <p:pic>
        <p:nvPicPr>
          <p:cNvPr id="7" name="Рисунок 6" descr="C:\Users\пк\Desktop\Без названия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428868"/>
            <a:ext cx="3196424" cy="331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user\Desktop\Без названия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500306"/>
            <a:ext cx="3701631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Беседа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«Что растет в воде»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Белая кувшинка.</a:t>
            </a:r>
          </a:p>
          <a:p>
            <a:endParaRPr lang="ru-RU" dirty="0"/>
          </a:p>
        </p:txBody>
      </p:sp>
      <p:pic>
        <p:nvPicPr>
          <p:cNvPr id="10" name="Рисунок 9" descr="C:\Users\пк\Desktop\white_water_lily_pa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71679"/>
            <a:ext cx="228601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000628" y="1571612"/>
            <a:ext cx="8490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Ряска.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Users\пк\Desktop\Ряска-и-водокрас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000240"/>
            <a:ext cx="2668491" cy="149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643042" y="4071942"/>
            <a:ext cx="2089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Кубышка желтая.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C:\Users\пк\Desktop\imgpreview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4500570"/>
            <a:ext cx="2414050" cy="174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Беседа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«Кто живет в воде».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C:\Users\пк\Desktop\imgpreview (2)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1928802"/>
            <a:ext cx="24003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к\Desktop\imgpreview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143248"/>
            <a:ext cx="2071702" cy="124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пк\Desktop\ptica-chajka-obraz-zhizni-i-sreda-obitaniya-chajki-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714488"/>
            <a:ext cx="2557173" cy="178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7158" y="1500174"/>
            <a:ext cx="834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Улитка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2571744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Рак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86578" y="1357298"/>
            <a:ext cx="763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Чайка</a:t>
            </a:r>
            <a:endParaRPr lang="ru-RU" dirty="0"/>
          </a:p>
        </p:txBody>
      </p:sp>
      <p:pic>
        <p:nvPicPr>
          <p:cNvPr id="11" name="Рисунок 10" descr="C:\Users\пк\Desktop\imgpreview (1)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5000636"/>
            <a:ext cx="2409190" cy="150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57158" y="4357694"/>
            <a:ext cx="1529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Стайка рыбок</a:t>
            </a:r>
            <a:endParaRPr lang="ru-RU" dirty="0"/>
          </a:p>
        </p:txBody>
      </p:sp>
      <p:pic>
        <p:nvPicPr>
          <p:cNvPr id="13" name="Рисунок 12" descr="C:\Users\пк\Desktop\imgpreview (3)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4786322"/>
            <a:ext cx="2210435" cy="163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6143636" y="4071942"/>
            <a:ext cx="594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Гуси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Игры. 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F:\картинки\item_2518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642918"/>
            <a:ext cx="235745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F:\ПРОЕКТ\игры\56c3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214686"/>
            <a:ext cx="2143140" cy="3143272"/>
          </a:xfrm>
          <a:prstGeom prst="rect">
            <a:avLst/>
          </a:prstGeom>
          <a:noFill/>
        </p:spPr>
      </p:pic>
      <p:pic>
        <p:nvPicPr>
          <p:cNvPr id="27651" name="Picture 3" descr="F:\ПРОЕКТ\игры\item_18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2214554"/>
            <a:ext cx="2571750" cy="1809750"/>
          </a:xfrm>
          <a:prstGeom prst="rect">
            <a:avLst/>
          </a:prstGeom>
          <a:noFill/>
        </p:spPr>
      </p:pic>
      <p:pic>
        <p:nvPicPr>
          <p:cNvPr id="27652" name="Picture 4" descr="F:\ПРОЕКТ\игры\razvitie-rebenka-4-let-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1142984"/>
            <a:ext cx="2626963" cy="2090697"/>
          </a:xfrm>
          <a:prstGeom prst="rect">
            <a:avLst/>
          </a:prstGeom>
          <a:noFill/>
        </p:spPr>
      </p:pic>
      <p:pic>
        <p:nvPicPr>
          <p:cNvPr id="27653" name="Picture 5" descr="F:\ПРОЕКТ\игры\Flesh_kartochki_Podvodnyy_mir_dlya_raspechatki_kartinki_mebel_dlya_detey_s_nazvaniem_1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4214818"/>
            <a:ext cx="2214558" cy="2214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Опытно-экспериментальная деятельность.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0" y="1357298"/>
            <a:ext cx="4857752" cy="817577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Опыт: Вода растворяя вещества приобретает вкус, цвет, запах.</a:t>
            </a:r>
          </a:p>
          <a:p>
            <a:endParaRPr lang="ru-RU" dirty="0"/>
          </a:p>
        </p:txBody>
      </p:sp>
      <p:pic>
        <p:nvPicPr>
          <p:cNvPr id="10" name="Содержимое 9" descr="F:\DCIM\101_PANA\P1010903.JPG"/>
          <p:cNvPicPr>
            <a:picLocks noGrp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71744"/>
            <a:ext cx="19288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держимое 15" descr="F:\DCIM\101_PANA\P1010895.JPG"/>
          <p:cNvPicPr>
            <a:picLocks noGrp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786058"/>
            <a:ext cx="3228975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:\DCIM\101_PANA\P10109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357694"/>
            <a:ext cx="192882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57158" y="2143116"/>
            <a:ext cx="738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запах</a:t>
            </a:r>
            <a:endParaRPr lang="ru-RU" dirty="0"/>
          </a:p>
        </p:txBody>
      </p:sp>
      <p:pic>
        <p:nvPicPr>
          <p:cNvPr id="13" name="Рисунок 12" descr="F:\DCIM\101_PANA\P101090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2500306"/>
            <a:ext cx="2071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F:\DCIM\101_PANA\P101090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1" y="4429133"/>
            <a:ext cx="214314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857488" y="2143116"/>
            <a:ext cx="616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вкус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86446" y="2214554"/>
            <a:ext cx="632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цвет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Без назван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F:\ПРОЕКТ\Фото\DSCN7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643182"/>
            <a:ext cx="3143272" cy="3070067"/>
          </a:xfrm>
          <a:prstGeom prst="rect">
            <a:avLst/>
          </a:prstGeom>
          <a:noFill/>
        </p:spPr>
      </p:pic>
      <p:pic>
        <p:nvPicPr>
          <p:cNvPr id="1030" name="Picture 6" descr="F:\ПРОЕКТ\Фото\DSCN78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210065" y="2589765"/>
            <a:ext cx="3023162" cy="3129995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 rot="10800000" flipV="1">
            <a:off x="2143108" y="1970592"/>
            <a:ext cx="38576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728" y="500042"/>
            <a:ext cx="66820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Опыт: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/>
              <a:t>Вода расширяется при замерзании.</a:t>
            </a:r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5984" y="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Опыт: « Какая вода замерзнет быстрее: соленная или обычная»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:\DCIM\101_PANA\P10109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357694"/>
            <a:ext cx="3500462" cy="224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DCIM\101_PANA\P10109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428736"/>
            <a:ext cx="33575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DCIM\101_PANA\P10109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000240"/>
            <a:ext cx="342902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857232"/>
            <a:ext cx="757242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Расширять представления о воде, о ее свойствах, уточнить ее значение для всего живого на земле.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Расширить представления о воде, о ее необходимости.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Учить устанавливать причинно-следственные связи, добиваться  результатов; размышлять,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отстаивать свое мнение, обобщать.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Прививать  у детей навыки бережного использования воды.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Воспитывать желание заботиться о чистоте водоемов.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Развивать наблюдательность, смекалку, кругозор.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02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3042" y="285728"/>
            <a:ext cx="65907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Опыт: «Фильтрация воды»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:\DCIM\101_PANA\P10109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71546"/>
            <a:ext cx="35719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DCIM\101_PANA\P10109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071546"/>
            <a:ext cx="314801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DCIM\101_PANA\P10109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500438"/>
            <a:ext cx="35719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DCIM\101_PANA\P101092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3500438"/>
            <a:ext cx="317292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8" y="142852"/>
            <a:ext cx="50945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Сказка «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Чуковский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Desktop\679f3ae0b21003346563d77b6b7c6b9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643050"/>
            <a:ext cx="5251481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esktop\Без назван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0"/>
            <a:ext cx="70008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«Откуда в наш дом пришла вода и куда уходит»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(индивидуальная)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картинки\hello_html_m2858949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643182"/>
            <a:ext cx="6424820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Без назван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14414" y="142852"/>
            <a:ext cx="657226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Берегите воду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user\Desktop\P1010875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5720" y="4071942"/>
            <a:ext cx="2771775" cy="2079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P1010878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00760" y="4071942"/>
            <a:ext cx="2752725" cy="2064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P1010877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43240" y="2428868"/>
            <a:ext cx="2780865" cy="2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286248" y="4643446"/>
            <a:ext cx="2021695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4" descr="C:\Users\user\Desktop\Без назван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928794" y="142852"/>
            <a:ext cx="59187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Наблюдение за сосульками</a:t>
            </a: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928662" y="714356"/>
            <a:ext cx="728664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продолжать знакомить с явлениями природы;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развивать наблюдательность, любознательность.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Сосульки образуются только на морозном воздухе. Слой снега на крыше дома подогревается изнутри (со стороны чердака). Он подтаивает, и образующаяся при этом вода стекает до карниза. Здесь, попадая на морозный воздух, вода замерзает и превращается в сосульки, но на южной стороне крыши снег подтаивает не снизу, а сверху, под воздействием солнечных лучей. Вода стекает вниз. Попадая в тень, на морозном воздухе водяные капельки замерзают. Постепенно воды натекает все больше, и ледяные сосульки растут. Предложить детям понаблюдать, какие изменения произойдут на месте, где висела сосулька (например, на качелях или металлическом заборе) в конце прогулки.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Приметы: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Снег идет большими хлопьями – к оттепели;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Вороны каркают – к оттепели;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Яркие звезды – к морозу, тусклые – к оттепели.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Исследовательская деятельность.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«Лед – твердая вода» Цель: познакомить со свойствами воды. Принести сосульки в помещение (одну большую и две маленькие), поместив каждую в отдельную посуду, чтобы дети могли наблюдать за сосульками. Обратить их внимание на то, как постепенно уменьшаются сосульки. Что с ними происходит? Проследить, какая сосулька растает быстрее и почему. Важно, чтобы дети обратили внимание на то, что отличающиеся по величине сосульки растают через разные промежутки времени.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 Лед – это замерзшая вода.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Трудовая деятельность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Помочь дворнику расчистить  дорожки от снега.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\Desktop\Без назван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642910" y="500042"/>
            <a:ext cx="792961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Наблюдение за снегом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- закрепить представление о снеге как особом состоянии воды.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Загадка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Одеяло белое не руками сделано.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Не ткалось и не кроилось,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неба на землю свалилось.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(Снег.)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Предложить детям понаблюдать за снегом, как он красиво и тихо падает на землю. Рассмотреть снежинки, упавшие на темные варежки или перчатки. Они все разные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игольчатые и красивые.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Снять варежки и понаблюдать, как снежинки тают, так снег превращается в воду.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Какая она, снежинка?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Предложить детям охарактеризовать снежинку (красивая, холодная, белая,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Приметы: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облака идут низко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снегопаду; облака движутся против ветра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метели.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Исследовательская деятельность.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Вода и снег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Цель: - опытным путем закрепить у детей знания о том, что вода имеет различные состояния. Внести в группу снег и лед и выяснить, что быстрее растает. В одно ведерко поместить рыхлый снег, во второе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утрамбованный, в третье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лед.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 Рыхлый снег растает первым, затем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утрамбованный, лед растает последним.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со снегом.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user\Desktop\Без назван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785794"/>
            <a:ext cx="74839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Пословицы и поговорки о воде.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пк\Desktop\Талая структурированная вода (4)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2000" y="1794272"/>
            <a:ext cx="4320000" cy="326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Без назван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133" y="0"/>
            <a:ext cx="914913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0"/>
            <a:ext cx="75724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Опытно-экспериментальная деятельность.</a:t>
            </a: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Опыт: Лед твердая вода , тает в тепле.</a:t>
            </a:r>
            <a:endParaRPr lang="ru-RU" sz="3600" dirty="0"/>
          </a:p>
        </p:txBody>
      </p:sp>
      <p:pic>
        <p:nvPicPr>
          <p:cNvPr id="1027" name="Picture 3" descr="F:\ПРОЕКТ\Фото\DSCN7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657849"/>
            <a:ext cx="2933299" cy="2200151"/>
          </a:xfrm>
          <a:prstGeom prst="rect">
            <a:avLst/>
          </a:prstGeom>
          <a:noFill/>
        </p:spPr>
      </p:pic>
      <p:pic>
        <p:nvPicPr>
          <p:cNvPr id="1028" name="Picture 4" descr="F:\ПРОЕКТ\Фото\DSCN78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000372"/>
            <a:ext cx="2957058" cy="2217971"/>
          </a:xfrm>
          <a:prstGeom prst="rect">
            <a:avLst/>
          </a:prstGeom>
          <a:noFill/>
        </p:spPr>
      </p:pic>
      <p:pic>
        <p:nvPicPr>
          <p:cNvPr id="1029" name="Picture 5" descr="F:\ПРОЕКТ\Фото\DSCN78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571744"/>
            <a:ext cx="2838056" cy="2128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Без назван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F:\DCIM\101_PANA\P10109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385765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5984" y="785794"/>
            <a:ext cx="59542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Опыт: «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Пар-тоже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вода »</a:t>
            </a:r>
            <a:endParaRPr lang="ru-RU" sz="4000" dirty="0"/>
          </a:p>
        </p:txBody>
      </p:sp>
      <p:pic>
        <p:nvPicPr>
          <p:cNvPr id="6" name="Рисунок 5" descr="F:\DCIM\101_PANA\P10109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571612"/>
            <a:ext cx="350046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DCIM\101_PANA\P101091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071942"/>
            <a:ext cx="392909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Без назван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28860" y="785794"/>
            <a:ext cx="58441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Опыт: « Цветы лотоса» </a:t>
            </a:r>
            <a:endParaRPr lang="ru-RU" sz="4000" dirty="0"/>
          </a:p>
        </p:txBody>
      </p:sp>
      <p:pic>
        <p:nvPicPr>
          <p:cNvPr id="4" name="Рисунок 3" descr="C:\Users\пк\Desktop\P10108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335758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к\Desktop\P101088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571612"/>
            <a:ext cx="333376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к\Desktop\P101089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071942"/>
            <a:ext cx="33575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Без назван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4348" y="571480"/>
            <a:ext cx="750099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Вода источник жизни. Мы не можем прожить без нее. Кажется, что воды на Земле очень много и ее должно хватить всем, но это не так- чистой воды становится все меньше и меньше, т.к. люди загрязняют водоемы.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Выбор темы проекта не случаен. Дети нашей группы очень любознательны. Их интересует все на свете. Я решила расширить имеющиеся понятия о воде у детей. Очень важно научить детей бережному отношению к воде, показать ее значимость.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воды –нет жизни! Но для детей она в ходе этого проекта предстала как волшебная. Они обратили на нее внимание и увидели, какая она –чудесница, водица-волшебница, и даже такой привычный объект, как вода, таит в себе много неизвестного.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Без назван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214290"/>
            <a:ext cx="69666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Опыт: « Вода бывает теплая,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холодная, горячая» </a:t>
            </a:r>
            <a:endParaRPr lang="ru-RU" sz="4000" dirty="0"/>
          </a:p>
        </p:txBody>
      </p:sp>
      <p:pic>
        <p:nvPicPr>
          <p:cNvPr id="4" name="Рисунок 3" descr="F:\DCIM\101_PANA\P10109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357670"/>
            <a:ext cx="392909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DCIM\101_PANA\P10109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643050"/>
            <a:ext cx="35719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DCIM\101_PANA\P101090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643050"/>
            <a:ext cx="347023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Без назван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Картинки по запросу обитатели морей и океанов морская звезда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303320"/>
            <a:ext cx="7000924" cy="4911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Без назван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357166"/>
            <a:ext cx="7643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Опытно-экспериментальная деятельность.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785926"/>
            <a:ext cx="1665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Опыт: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1714488"/>
            <a:ext cx="44166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Скитлс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 радуга».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пк\Desktop\P10108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714620"/>
            <a:ext cx="264320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пк\Desktop\P101088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643182"/>
            <a:ext cx="2643206" cy="202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пк\Desktop\P10108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500570"/>
            <a:ext cx="2926404" cy="221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Без назван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285728"/>
            <a:ext cx="57929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Опыт: « Вода жидкость,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просачивается везде»</a:t>
            </a:r>
            <a:endParaRPr lang="ru-RU" sz="4000" dirty="0"/>
          </a:p>
        </p:txBody>
      </p:sp>
      <p:pic>
        <p:nvPicPr>
          <p:cNvPr id="4" name="Рисунок 3" descr="F:\ПРОЕКТ\Фото\DSCN78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857364"/>
            <a:ext cx="378621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ПРОЕКТ\Фото\DSCN78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857364"/>
            <a:ext cx="35719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Без назван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571480"/>
            <a:ext cx="6643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Опыт с водой.</a:t>
            </a:r>
            <a:endParaRPr lang="ru-RU" sz="4000" dirty="0"/>
          </a:p>
        </p:txBody>
      </p:sp>
      <p:pic>
        <p:nvPicPr>
          <p:cNvPr id="4" name="Рисунок 3" descr="E:\DCIM\101_PANA\P10108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5" y="1357298"/>
            <a:ext cx="36000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DCIM\101_PANA\P101087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357298"/>
            <a:ext cx="36000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DCIM\101_PANA\P101087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071942"/>
            <a:ext cx="36000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Без назван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Чтение стихотворения.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Родник иссяк, ручей ослаб,</a:t>
            </a:r>
            <a:endParaRPr lang="ru-RU" dirty="0" smtClean="0"/>
          </a:p>
          <a:p>
            <a:r>
              <a:rPr lang="ru-RU" b="1" dirty="0" smtClean="0"/>
              <a:t>А мы из крана – кап, кап, кап…</a:t>
            </a:r>
            <a:endParaRPr lang="ru-RU" dirty="0" smtClean="0"/>
          </a:p>
          <a:p>
            <a:r>
              <a:rPr lang="ru-RU" b="1" dirty="0" smtClean="0"/>
              <a:t>Мелеют реки и моря,</a:t>
            </a:r>
            <a:endParaRPr lang="ru-RU" dirty="0" smtClean="0"/>
          </a:p>
          <a:p>
            <a:r>
              <a:rPr lang="ru-RU" b="1" dirty="0" smtClean="0"/>
              <a:t>Не тратьте воду зря, зря, зря.</a:t>
            </a:r>
            <a:endParaRPr lang="ru-RU" dirty="0" smtClean="0"/>
          </a:p>
          <a:p>
            <a:r>
              <a:rPr lang="ru-RU" b="1" dirty="0" smtClean="0"/>
              <a:t>А то пройдет немного лет</a:t>
            </a:r>
            <a:endParaRPr lang="ru-RU" dirty="0" smtClean="0"/>
          </a:p>
          <a:p>
            <a:r>
              <a:rPr lang="ru-RU" b="1" dirty="0" smtClean="0"/>
              <a:t>И нет водицы – нет, нет, нет.</a:t>
            </a:r>
            <a:endParaRPr lang="ru-RU" dirty="0" smtClean="0"/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Погореловского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C:\Users\пк\Desktop\49f75778c8a69bb6555ec1533c47fdb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285860"/>
            <a:ext cx="2371792" cy="182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Без назван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Раскраски «Обитатели морей и океанов»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ПРОЕКТ\игры\raskraska-podvodnii-mir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85860"/>
            <a:ext cx="2857520" cy="3000395"/>
          </a:xfrm>
          <a:prstGeom prst="rect">
            <a:avLst/>
          </a:prstGeom>
          <a:noFill/>
        </p:spPr>
      </p:pic>
      <p:pic>
        <p:nvPicPr>
          <p:cNvPr id="1028" name="Picture 4" descr="C:\Users\user\Desktop\424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000108"/>
            <a:ext cx="2094182" cy="2786082"/>
          </a:xfrm>
          <a:prstGeom prst="rect">
            <a:avLst/>
          </a:prstGeom>
          <a:noFill/>
        </p:spPr>
      </p:pic>
      <p:pic>
        <p:nvPicPr>
          <p:cNvPr id="1029" name="Picture 5" descr="C:\Users\user\Desktop\Без назван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1714488"/>
            <a:ext cx="2976566" cy="2220976"/>
          </a:xfrm>
          <a:prstGeom prst="rect">
            <a:avLst/>
          </a:prstGeom>
          <a:noFill/>
        </p:spPr>
      </p:pic>
      <p:pic>
        <p:nvPicPr>
          <p:cNvPr id="1030" name="Picture 6" descr="C:\Users\user\Desktop\image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000504"/>
            <a:ext cx="3643338" cy="2728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Без назван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Оригами.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«Кораблик»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«Лодочка»</a:t>
            </a:r>
          </a:p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«Рыбка»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:\DCIM\101_PANA\P10109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143248"/>
            <a:ext cx="2203092" cy="165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DCIM\101_PANA\P10109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857760"/>
            <a:ext cx="2418897" cy="181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Без назван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57158" y="785794"/>
            <a:ext cx="836049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Литература.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Интернет-ресурсы.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Мультфильм «На воде».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Стихотворение  Б.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Заходер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 Что случилось с рекой»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Стихотворение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Т.Маршаловой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«Капля дождевая»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Сказка К.Чуковского 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Мойдодыр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Наблюдения.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Пословицы, поговорки о воде.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Стихотворение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С.Погореловского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«Родник иссяк…»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14480" y="1000108"/>
            <a:ext cx="58578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проекта: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Опытно-исследовательский.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 проекта: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краткосрочный (18.11.2017-18.12.2017)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 проекта: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групповой.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Участники: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дети, воспитатель.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21031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357290" y="1142984"/>
            <a:ext cx="65722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1-й этап. Подготовительный этап: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18.11.2017. по 20.11.2017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Подбор дидактических игр.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Подготовка оборудования для опытов.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Подбор художественной литературы.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Подбор видеозаписей.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Подбор материала для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лепбука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1071538" y="642918"/>
            <a:ext cx="7786710" cy="591187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2-й этап Основной.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300" b="1" u="sng" dirty="0" smtClean="0">
                <a:latin typeface="Times New Roman" pitchFamily="18" charset="0"/>
                <a:cs typeface="Times New Roman" pitchFamily="18" charset="0"/>
              </a:rPr>
              <a:t>С 20.11.2017.  по 24.11.2017</a:t>
            </a:r>
            <a:r>
              <a:rPr lang="ru-RU" sz="43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1. Беседа «Вода вокруг нас. Круговорот воды в природе».</a:t>
            </a:r>
          </a:p>
          <a:p>
            <a:pPr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2. Наблюдение за водой. Прогулка №52 (ноябрь).  </a:t>
            </a:r>
          </a:p>
          <a:p>
            <a:pPr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3. Просмотр мультфильма о воде « На воде».   </a:t>
            </a:r>
          </a:p>
          <a:p>
            <a:pPr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4. Опытно- экспериментальная деятельность. Свойства воды.</a:t>
            </a:r>
          </a:p>
          <a:p>
            <a:pPr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5.Чтение стихотворений « Что случилось с рекой»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Заходер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Б.В.</a:t>
            </a:r>
          </a:p>
          <a:p>
            <a:pPr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« Капля дождевая»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Маршалова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4300" b="1" u="sng" dirty="0" smtClean="0">
                <a:latin typeface="Times New Roman" pitchFamily="18" charset="0"/>
                <a:cs typeface="Times New Roman" pitchFamily="18" charset="0"/>
              </a:rPr>
              <a:t>С 27.11.2017 по 01.12.2017</a:t>
            </a:r>
            <a:r>
              <a:rPr lang="ru-RU" sz="43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1. Беседа «Что растет в воде».</a:t>
            </a:r>
          </a:p>
          <a:p>
            <a:pPr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2. Беседа « Кто живет в воде».</a:t>
            </a:r>
          </a:p>
          <a:p>
            <a:pPr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3. Игры по теме «Вода».</a:t>
            </a:r>
          </a:p>
          <a:p>
            <a:pPr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4. Опытно-экспериментальная деятельность:</a:t>
            </a:r>
          </a:p>
          <a:p>
            <a:pPr lvl="0"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Вода растворяя вещества приобретает вкус,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цвет,запах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Вода расширяется при замерзании.</a:t>
            </a:r>
          </a:p>
          <a:p>
            <a:pPr lvl="0"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Какая вода замерзает быстрее.</a:t>
            </a:r>
          </a:p>
          <a:p>
            <a:pPr lvl="0"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Фильтрация воды.</a:t>
            </a:r>
          </a:p>
          <a:p>
            <a:pPr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5. Чтение стихотворения «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» Чуковский К.И.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89241" y="357166"/>
            <a:ext cx="8954759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04.12.2017. по 08.12.2017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Беседа по картине « Откуда в наш дом пришла вода и куда уходит».( индивидуальная)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2.Беседа «Берегите воду».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3.Наблюдение за снегом.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Наблюдение за сосульками.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Поговорки, пословицы о воде.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Опытно-экспериментальная деятельность: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Вода бывает теплая, холодная, горячая.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Лед твердая вода, тает в тепле.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 - тоже вода.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Цветы лотоса.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11.12.2017 по 15.12.2017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1. Презентация « Морские обитатели».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2. Опытно-экспериментальная деятельность: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Скитлс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Радуга.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Вода жидкость, просачивается везде.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Волшебный мешочек.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с водой.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4. Чтение « Родник иссяк, ручей ослаб»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Погореловского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5. Раскраски « Обитатели морей и океанов».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Оригами  «Лодочка», « Кораблик».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000232" y="785794"/>
            <a:ext cx="492919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3-й этап Заключительный.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18.12.2017 по 20.12.2017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Оформление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Лепбука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теме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«Ах, вода, водица».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sticker-decorativo-goccia-dacqua-8-17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0"/>
            <a:ext cx="1535110" cy="2580196"/>
          </a:xfrm>
          <a:prstGeom prst="rect">
            <a:avLst/>
          </a:prstGeom>
          <a:noFill/>
        </p:spPr>
      </p:pic>
      <p:pic>
        <p:nvPicPr>
          <p:cNvPr id="5" name="Picture 2" descr="C:\Users\user\Desktop\sticker-decorativo-goccia-dacqua-8-17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77804"/>
            <a:ext cx="1535110" cy="2580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5795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82867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Вода вокруг нас. Круговорот воды в природе 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:\DSCN77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857364"/>
            <a:ext cx="2500331" cy="185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DSCN77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143116"/>
            <a:ext cx="242892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к\Desktop\DSCN779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214818"/>
            <a:ext cx="2786082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пк\Desktop\DSCN778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4357694"/>
            <a:ext cx="2500330" cy="206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пк\Desktop\2928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1285860"/>
            <a:ext cx="2873387" cy="231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1662</Words>
  <PresentationFormat>Экран (4:3)</PresentationFormat>
  <Paragraphs>199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« Вода! Вода! Кругом вода!»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Опыт « Свойства воды»</vt:lpstr>
      <vt:lpstr>Чтение стихотворений. </vt:lpstr>
      <vt:lpstr>Беседа «Что растет в воде» </vt:lpstr>
      <vt:lpstr>                                                                        Беседа «Кто живет в воде».   </vt:lpstr>
      <vt:lpstr>Игры.  </vt:lpstr>
      <vt:lpstr>Опытно-экспериментальная деятельность.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Презентация.</vt:lpstr>
      <vt:lpstr>Слайд 32</vt:lpstr>
      <vt:lpstr>Слайд 33</vt:lpstr>
      <vt:lpstr>Слайд 34</vt:lpstr>
      <vt:lpstr>Чтение стихотворения.</vt:lpstr>
      <vt:lpstr>Раскраски «Обитатели морей и океанов»</vt:lpstr>
      <vt:lpstr>Оригами.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Вода! Вода! Кругом вода!»</dc:title>
  <dc:creator>user</dc:creator>
  <cp:lastModifiedBy>user</cp:lastModifiedBy>
  <cp:revision>35</cp:revision>
  <dcterms:created xsi:type="dcterms:W3CDTF">2018-01-23T13:39:22Z</dcterms:created>
  <dcterms:modified xsi:type="dcterms:W3CDTF">2018-02-05T15:23:49Z</dcterms:modified>
</cp:coreProperties>
</file>