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5" r:id="rId3"/>
    <p:sldId id="274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3E68-9DA1-4B5D-A91A-4D0B16F063DF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7BDB9-DD43-4F8B-9FAA-4D12F2B65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01/04/19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Птицы.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2a4666bd8a4ad62b8fc91e806dad5c1a02a24dff_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4214842" cy="2915902"/>
          </a:xfrm>
          <a:prstGeom prst="rect">
            <a:avLst/>
          </a:prstGeom>
          <a:noFill/>
        </p:spPr>
      </p:pic>
      <p:pic>
        <p:nvPicPr>
          <p:cNvPr id="5" name="Содержимое 6" descr="snegir-dobivaet-sem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71678"/>
            <a:ext cx="437953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Трясогузка.</a:t>
            </a:r>
            <a:r>
              <a:rPr lang="ru-RU" sz="1600" dirty="0" smtClean="0"/>
              <a:t> Стройная птичка, которая быстро бегает по земле и при каждом шаге потряхивает хвостом. Зиму трясогузки проводят в восточной Африке, южной Азии, а иногда и в южной Европе.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ryasoguz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298" y="1554163"/>
            <a:ext cx="6781804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Жаворонок</a:t>
            </a:r>
            <a:r>
              <a:rPr lang="ru-RU" sz="1600" dirty="0" smtClean="0"/>
              <a:t>. Жаворонки возвращаются из теплых стран очень рано, порой уже в марте можно слышать их звонкую песню, которая становится предвестником весеннего тепла. А зимуют жаворонки в Южной Европе.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zhavoronok-vesn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146" y="1554163"/>
            <a:ext cx="7166107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Чайка</a:t>
            </a:r>
            <a:r>
              <a:rPr lang="ru-RU" sz="1600" dirty="0" smtClean="0"/>
              <a:t>. С наступлением холодов чайки, живущие на побережьях северных морей, мигрируют к Черному и Каспийскому морям. Но с годами чайки все больше тянутся к людям, и всё чаще остаются зимовать в городах.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haika-na-teplom-poberezh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954" y="1554163"/>
            <a:ext cx="7238491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Скворец.</a:t>
            </a:r>
            <a:r>
              <a:rPr lang="ru-RU" sz="1600" dirty="0" smtClean="0"/>
              <a:t> Скворцы очень нуждаются в домиках-скворечниках, так как чаще всего потомство выводят они именно в них. А зимовать наши скворцы отправляются в Южную Европу и Восточную Африку.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kvor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026" y="1554163"/>
            <a:ext cx="6332347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Стриж</a:t>
            </a:r>
            <a:r>
              <a:rPr lang="ru-RU" sz="1600" dirty="0" smtClean="0"/>
              <a:t>. Стрижи зимуют в Африке, причем долетают до её экваториальной части или и вовсе отправляются в южную часть материка.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trizh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574" y="1554163"/>
            <a:ext cx="5725252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Это причудливое черное облако — стая скворцов, возвращающихся домой</a:t>
            </a:r>
            <a:endParaRPr lang="ru-RU" sz="1400" dirty="0"/>
          </a:p>
        </p:txBody>
      </p:sp>
      <p:pic>
        <p:nvPicPr>
          <p:cNvPr id="6" name="Содержимое 5" descr="yeto-prichudlivoe-chernoe-oblako---ne-dim-a-staya-skvorcov-vozvrashayushihsya-dom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36" y="1554163"/>
            <a:ext cx="8599328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Цапля</a:t>
            </a:r>
            <a:r>
              <a:rPr lang="ru-RU" sz="1600" dirty="0" smtClean="0"/>
              <a:t>. Определить где зимуют цапли достаточно сложно, часть из них преодолевает огромные расстояния до Южной Африки, часть зимует в Крыму или на Кубани, а в Ставропольском крае цапли иногда и вовсе остаются зимовать.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aplya-v-vodoe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008" y="1554163"/>
            <a:ext cx="6030384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Журавль</a:t>
            </a:r>
            <a:r>
              <a:rPr lang="ru-RU" sz="1400" dirty="0" smtClean="0"/>
              <a:t>. Эта птицы моногамны, и однажды выбрав партнера, сохраняют ему верность всю жизнь. Селятся журавли в болотистой местности. А места их зимовки столь же разнообразны, как и у цапель: Южная Европа, Африка и даже Китай — во всех этих частях света можно встретить журавлей, прилетевших из России зимовать.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zhurav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845" y="1554163"/>
            <a:ext cx="7002710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Аист</a:t>
            </a:r>
            <a:r>
              <a:rPr lang="ru-RU" sz="1600" dirty="0" smtClean="0"/>
              <a:t>. В России встречаются черные и белые аисты. Белые аисты вьют огромные гнезда, ширина которых составляет до полутора метров, и делают очень длинные перелеты на юг. Порой они преодолевают пол планеты и долетают до ЮАР — страны, которая находится на самом юге Африки.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nezdo-aist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941" y="1554163"/>
            <a:ext cx="6792518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Лебедь</a:t>
            </a:r>
            <a:r>
              <a:rPr lang="ru-RU" sz="1600" dirty="0" smtClean="0"/>
              <a:t>. Лебедь — птица олицетворяющая преданность и романтику. Лебеди относятся к водоплавающим птицам, поэтому и для зимовки они выбирают места возле воды, часто это Каспийское или Средиземное море.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ama-lebed-i-eyo-malis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97" y="1554163"/>
            <a:ext cx="8051805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lai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7143800" cy="49490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Утка</a:t>
            </a:r>
            <a:r>
              <a:rPr lang="ru-RU" sz="1600" dirty="0" smtClean="0"/>
              <a:t>. Дикие утки зимой, как правило, не улетают далеко и остаются на просторах постсоветских государств. Примечательно, что их домашние сородичи по осени также начинают беспокоиться и порой пытаются улететь, иногда они даже перелетают загородки и пролетают незначительные расстояния.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ikie-ut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941" y="1554163"/>
            <a:ext cx="6792518" cy="4525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Кукушка</a:t>
            </a:r>
            <a:r>
              <a:rPr lang="ru-RU" sz="1600" dirty="0" smtClean="0"/>
              <a:t>. Кукушки селятся и в лесах, и в лесостепи, и в степи. Подавляющее большинство кукушек улетает зимовать в тропическую и Южную Африку, реже кукушки зимуют в Южной Азии: в Индии и Китае.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ukus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1214422"/>
            <a:ext cx="6587092" cy="491174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Зимующие птицы.</a:t>
            </a:r>
            <a:endParaRPr lang="ru-RU" dirty="0"/>
          </a:p>
        </p:txBody>
      </p:sp>
      <p:pic>
        <p:nvPicPr>
          <p:cNvPr id="9" name="Содержимое 8" descr="slaid-8-prezentaciya-zimuyushie-ptic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038600" cy="3806044"/>
          </a:xfrm>
        </p:spPr>
      </p:pic>
      <p:pic>
        <p:nvPicPr>
          <p:cNvPr id="10" name="Содержимое 9" descr="slaid-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38600" cy="380604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aid-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3734606"/>
          </a:xfrm>
        </p:spPr>
      </p:pic>
      <p:pic>
        <p:nvPicPr>
          <p:cNvPr id="6" name="Содержимое 5" descr="slaid-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373460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aid-1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500313" y="357188"/>
            <a:ext cx="6643687" cy="49482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Почему перелетные птицы улетают в теплые края, где они зимуют, почему возвращаются обратно?</a:t>
            </a:r>
            <a:br>
              <a:rPr lang="ru-RU" sz="1300" dirty="0" smtClean="0"/>
            </a:br>
            <a:r>
              <a:rPr lang="ru-RU" sz="1300" dirty="0" smtClean="0"/>
              <a:t>Зима — суровое испытание для птиц. И остаются зимовать только лишь те, которые в суровых условиях могут добыть себе пропитание. </a:t>
            </a:r>
            <a:br>
              <a:rPr lang="ru-RU" sz="1300" dirty="0" smtClean="0"/>
            </a:br>
            <a:r>
              <a:rPr lang="ru-RU" sz="1200" dirty="0" smtClean="0"/>
              <a:t>Снегирь добывает семена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snegir-dobivaet-sem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97" y="1554163"/>
            <a:ext cx="8051805" cy="45259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Какими могут быть способы выживания птиц в холодную пору?</a:t>
            </a:r>
            <a:br>
              <a:rPr lang="ru-RU" sz="1200" dirty="0" smtClean="0"/>
            </a:br>
            <a:r>
              <a:rPr lang="ru-RU" sz="1200" dirty="0" smtClean="0"/>
              <a:t>Некоторые птицы запасают летом корм на зиму. Они прячут семена растений, орехи, желуди, гусениц и личинок в траве и трещины на коре деревьев. К таким птицам относится поползень.</a:t>
            </a:r>
            <a:br>
              <a:rPr lang="ru-RU" sz="1200" dirty="0" smtClean="0"/>
            </a:br>
            <a:r>
              <a:rPr lang="ru-RU" sz="1200" dirty="0" smtClean="0"/>
              <a:t>Некоторые птицы не боятся людей и живут вблизи жилых домов. Зимой они находят еду в кормушках и на мусорных кучах.</a:t>
            </a:r>
            <a:br>
              <a:rPr lang="ru-RU" sz="1200" dirty="0" smtClean="0"/>
            </a:br>
            <a:r>
              <a:rPr lang="ru-RU" sz="1200" dirty="0" smtClean="0"/>
              <a:t>Некоторые птицы являются хищниками и питаются грызунами. Есть хищные птицы, которые могут питаться зайцами, охотиться на рыбу, мелких птиц и летучих мышей.</a:t>
            </a:r>
            <a:br>
              <a:rPr lang="ru-RU" sz="1200" dirty="0" smtClean="0"/>
            </a:br>
            <a:r>
              <a:rPr lang="ru-RU" sz="1200" b="1" i="1" dirty="0" smtClean="0"/>
              <a:t> 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Рябина в зимнюю пору спасает многих пернатых от голода</a:t>
            </a:r>
            <a:endParaRPr lang="ru-RU" sz="1400" dirty="0"/>
          </a:p>
        </p:txBody>
      </p:sp>
      <p:pic>
        <p:nvPicPr>
          <p:cNvPr id="4" name="Содержимое 3" descr="ryabina-v-zimnyuyu-poru-spasaet-mnogih-pernatih-ot-gol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61112"/>
            <a:ext cx="6840248" cy="457936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Если птица может найти себе зимой еду — значит ей не нужно отправляться осенью в утомительный и трудный перелет в теплые края.</a:t>
            </a:r>
            <a:br>
              <a:rPr lang="ru-RU" sz="1400" dirty="0" smtClean="0"/>
            </a:br>
            <a:r>
              <a:rPr lang="ru-RU" sz="1400" dirty="0" smtClean="0"/>
              <a:t>Снегири клюют хлебные крошки в кормушке</a:t>
            </a:r>
            <a:endParaRPr lang="ru-RU" sz="1400" dirty="0"/>
          </a:p>
        </p:txBody>
      </p:sp>
      <p:pic>
        <p:nvPicPr>
          <p:cNvPr id="4" name="Содержимое 3" descr="snegiri-klyuyut-hlebnie-kroshki-v-kormush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941" y="1554163"/>
            <a:ext cx="6792518" cy="45259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/>
              <a:t>Казалось бы, всё просто, и единственная причина сезонной миграции птиц — отсутствие пищи. Но на самом деле здесь больше вопросов, чем ответов. К примеру, представьте себе, что  дикой утке, которая является перелетной птицей, предоставили пруд с искусственным подогревом и достаточное количество еды. Останется ли она зимовать? Конечно же, нет. Её позовет в дальнюю дорогу, сильное чувство, которое сложно объяснить, называемое природным инстинктом.</a:t>
            </a:r>
            <a:br>
              <a:rPr lang="ru-RU" sz="1200" dirty="0" smtClean="0"/>
            </a:br>
            <a:r>
              <a:rPr lang="ru-RU" sz="1200" dirty="0" smtClean="0"/>
              <a:t>Дикие утки в небе.</a:t>
            </a:r>
            <a:endParaRPr lang="ru-RU" sz="1200" dirty="0"/>
          </a:p>
        </p:txBody>
      </p:sp>
      <p:pic>
        <p:nvPicPr>
          <p:cNvPr id="4" name="Содержимое 3" descr="dikie-utki-v-ne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6643734" cy="407196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Получается, что птицы улетают в теплые края, как бы по привычке, потому что сотни и тысячи лет так делали их предки.</a:t>
            </a:r>
            <a:br>
              <a:rPr lang="ru-RU" sz="1400" dirty="0" smtClean="0"/>
            </a:br>
            <a:r>
              <a:rPr lang="ru-RU" sz="1400" dirty="0" smtClean="0"/>
              <a:t>Птенцы.</a:t>
            </a:r>
            <a:endParaRPr lang="ru-RU" sz="1400" dirty="0"/>
          </a:p>
        </p:txBody>
      </p:sp>
      <p:pic>
        <p:nvPicPr>
          <p:cNvPr id="4" name="Содержимое 3" descr="pten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008" y="1554163"/>
            <a:ext cx="6030384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Перелетные птицы.</a:t>
            </a:r>
            <a:endParaRPr lang="ru-RU" dirty="0"/>
          </a:p>
        </p:txBody>
      </p:sp>
      <p:pic>
        <p:nvPicPr>
          <p:cNvPr id="7" name="Содержимое 4" descr="slaid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500306"/>
            <a:ext cx="3556644" cy="3163102"/>
          </a:xfrm>
        </p:spPr>
      </p:pic>
      <p:pic>
        <p:nvPicPr>
          <p:cNvPr id="9" name="Содержимое 8" descr="slaid-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785926"/>
            <a:ext cx="4038600" cy="3591730"/>
          </a:xfrm>
        </p:spPr>
      </p:pic>
      <p:pic>
        <p:nvPicPr>
          <p:cNvPr id="6" name="Содержимое 5" descr="slaid-2-prezentaciya-pereletnie-ptici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5105400" y="1785938"/>
            <a:ext cx="4038600" cy="35909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715375" cy="6000750"/>
          </a:xfrm>
        </p:spPr>
        <p:txBody>
          <a:bodyPr>
            <a:noAutofit/>
          </a:bodyPr>
          <a:lstStyle/>
          <a:p>
            <a:r>
              <a:rPr lang="ru-RU" sz="1600" dirty="0" smtClean="0"/>
              <a:t>Ещё один вопрос, требующий ответа: почему птицы возвращаются из теплых стран каждую весну? Ученые-орнитологи сделали выводы, что начало обратного перелета связано с активизацией половых гормонов и началом периода размножения. Но зачем птицам пролетать тысячи километров и выводить птенцов именно там, где они сами появились на свет? Поэты и романтичные натуры говорят, что птиц, как и людей, просто тянет на Родину.</a:t>
            </a:r>
            <a:br>
              <a:rPr lang="ru-RU" sz="1600" dirty="0" smtClean="0"/>
            </a:br>
            <a:r>
              <a:rPr lang="ru-RU" sz="1600" dirty="0" smtClean="0"/>
              <a:t>Откуда перелетные птицы знают, куда им лететь? Вопрос, на который и по сей день, нет вразумительного ответа. Экспериментально доказано, что птицы могут ориентироваться в абсолютно незнакомой местности и в условиях ограниченной видимости, когда не видно ни солнца, ни звезд. У них есть орган, который позволяет ориентироваться по магнитному полю Земли.</a:t>
            </a:r>
            <a:br>
              <a:rPr lang="ru-RU" sz="1600" dirty="0" smtClean="0"/>
            </a:br>
            <a:r>
              <a:rPr lang="ru-RU" sz="1600" dirty="0" smtClean="0"/>
              <a:t>Но загадкой остается то, как молодые особи, которые раньше никогда не летали в теплые края, сами находят место зимовки, и как они узнают маршрут, по которому нужно лететь? Получается у птиц, на генетическом уровне записана информация о точке на карте, куда нужно лететь и более того, нарисован к ней маршрут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Птицы безошибочно находят путь к месту зимовки.</a:t>
            </a:r>
            <a:endParaRPr lang="ru-RU" sz="1400" dirty="0"/>
          </a:p>
        </p:txBody>
      </p:sp>
      <p:pic>
        <p:nvPicPr>
          <p:cNvPr id="4" name="Содержимое 3" descr="ptici-bezoshibochno-nahodyat-put-k-mestu-zimov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592" y="1085296"/>
            <a:ext cx="6870622" cy="504086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Вьют ли гнезда перелетные птицы на юге?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Птицы, зимующие в теплых краях, не откладывают яйца и не высиживают птенцов, а значит и гнездо им не нужно. Гнездо нужно только птенцам, которых перелетные птицы будут высиживать на своей Родине.</a:t>
            </a:r>
            <a:endParaRPr lang="ru-RU" sz="2000" dirty="0"/>
          </a:p>
        </p:txBody>
      </p:sp>
      <p:pic>
        <p:nvPicPr>
          <p:cNvPr id="5" name="Содержимое 4" descr="gnezdo-solovy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857232"/>
            <a:ext cx="5111750" cy="471490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Какие птицы весной первыми и последними прилетают?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Первыми весной прилетают </a:t>
            </a:r>
            <a:r>
              <a:rPr lang="ru-RU" b="1" dirty="0" smtClean="0"/>
              <a:t>грачи</a:t>
            </a:r>
            <a:r>
              <a:rPr lang="ru-RU" dirty="0" smtClean="0"/>
              <a:t>. Эти птицы возвращаются на Родину ранней весной, когда появляются первые проталины в снегу. Своим крепким клювом грачи выкапывают на таких проталинах личинок, которые и составляют основу их рациона.</a:t>
            </a:r>
          </a:p>
          <a:p>
            <a:r>
              <a:rPr lang="ru-RU" dirty="0" smtClean="0"/>
              <a:t>Последними прилетают птицы, которые питаются летающими насекомыми. Это ласточки, стрижи, иволги. Рацион этих птиц состоит из:</a:t>
            </a:r>
          </a:p>
          <a:p>
            <a:r>
              <a:rPr lang="ru-RU" dirty="0" smtClean="0"/>
              <a:t>Комаров</a:t>
            </a:r>
          </a:p>
          <a:p>
            <a:r>
              <a:rPr lang="ru-RU" dirty="0" smtClean="0"/>
              <a:t>Мух</a:t>
            </a:r>
          </a:p>
          <a:p>
            <a:r>
              <a:rPr lang="ru-RU" dirty="0" smtClean="0"/>
              <a:t>Мошек</a:t>
            </a:r>
          </a:p>
          <a:p>
            <a:r>
              <a:rPr lang="ru-RU" dirty="0" smtClean="0"/>
              <a:t>Слепней</a:t>
            </a:r>
          </a:p>
          <a:p>
            <a:r>
              <a:rPr lang="ru-RU" dirty="0" smtClean="0"/>
              <a:t>Жуков</a:t>
            </a:r>
          </a:p>
          <a:p>
            <a:r>
              <a:rPr lang="ru-RU" dirty="0" smtClean="0"/>
              <a:t>Цикад</a:t>
            </a:r>
          </a:p>
          <a:p>
            <a:r>
              <a:rPr lang="ru-RU" dirty="0" smtClean="0"/>
              <a:t>Бабочек</a:t>
            </a:r>
          </a:p>
          <a:p>
            <a:r>
              <a:rPr lang="ru-RU" dirty="0" smtClean="0"/>
              <a:t>Поскольку для появления большого количества взрослых летающих насекомых из личинок нужна теплая погода и примерно две недели времени, то и птицы, питающиеся ими, прилетают на родину после массового появления этих насекомых.</a:t>
            </a:r>
          </a:p>
          <a:p>
            <a:endParaRPr lang="ru-RU" dirty="0"/>
          </a:p>
        </p:txBody>
      </p:sp>
      <p:pic>
        <p:nvPicPr>
          <p:cNvPr id="5" name="Содержимое 4" descr="gusi-gotovyatsya-k-pereletu-v-teplie-kray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1142984"/>
            <a:ext cx="5111750" cy="454775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Какие птицы осенью первыми и последними улетают?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 наступлением осенних холодов насекомые завершают активный жизненный цикл и впадают в спячку. Поэтому первыми улетают в теплые края птицы, которые питаются насекомыми. Затем улетают птицы, которые питаются растениями. Последними улетают водоплавающие птицы. Для них даже осенью в воде достаточно корма. И улетают они перед тем, как вода в водоемах начинает замерзать.</a:t>
            </a:r>
            <a:endParaRPr lang="ru-RU" dirty="0"/>
          </a:p>
        </p:txBody>
      </p:sp>
      <p:pic>
        <p:nvPicPr>
          <p:cNvPr id="5" name="Содержимое 4" descr="dikie-utki-v-neb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38" y="1142984"/>
            <a:ext cx="4286280" cy="37448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laid-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4038600" cy="3520292"/>
          </a:xfrm>
        </p:spPr>
      </p:pic>
      <p:pic>
        <p:nvPicPr>
          <p:cNvPr id="6" name="Содержимое 5" descr="slaid-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857364"/>
            <a:ext cx="4038600" cy="34575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slaid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Грачи</a:t>
            </a:r>
            <a:r>
              <a:rPr lang="ru-RU" sz="1400" dirty="0" smtClean="0"/>
              <a:t> очень любят прилетать на свежевскопанную землю, иногда они летят прямо за пашущим трактором, чтобы успеть достать из разрытой земли, как можно больше червей и личинок.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4" name="Содержимое 3" descr="gr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966" y="1554163"/>
            <a:ext cx="6780467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Соловей. </a:t>
            </a:r>
            <a:r>
              <a:rPr lang="ru-RU" sz="1400" dirty="0" smtClean="0"/>
              <a:t>Эта неприметная птичка с певческим голосом любит тепло, и поэтому по осени улетает на юг. А для зимовки наши родные соловьи облюбовали жаркую Африку. Эти птицы летят зимовать в восточную часть континента — Кению и Эфиопию. Однако насладиться их пением местные жители не могут, потому что поют соловьи только в брачный период, который у них проходит на Родине.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solov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91" y="1554163"/>
            <a:ext cx="6435017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Ласточка. </a:t>
            </a:r>
            <a:r>
              <a:rPr lang="ru-RU" sz="1400" dirty="0" smtClean="0"/>
              <a:t>Ласточки любят скалистую местность, часто селятся они и на отвесных стенах карьеров, которые выкопали люди. Однако наши зимы для ласточек слишком суровы и поэтому осенью они улетают в южную, дальнюю от нас, часть Африки или в Тропическую Азию.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lastochka-v-pole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045" y="1554163"/>
            <a:ext cx="6398309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Чиж</a:t>
            </a:r>
            <a:r>
              <a:rPr lang="ru-RU" sz="1600" dirty="0" smtClean="0"/>
              <a:t>. Как и грач является перелетной птицей, которая прилетает рано и зимует недалеко: на Кавказе, в Казахстане и в южной Европе. Внешне чижи неприметны, их серо-зеленые перья, абсолютно не бросаются в глаза на фоне ветвей. Нрав у птички под стать внешности: тихий и кроткий.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ero-zelenoe-operenie-chiz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6143668" cy="450059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734</Words>
  <PresentationFormat>Экран (4:3)</PresentationFormat>
  <Paragraphs>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Птицы.</vt:lpstr>
      <vt:lpstr>Слайд 2</vt:lpstr>
      <vt:lpstr>Перелетные птицы.</vt:lpstr>
      <vt:lpstr>Слайд 4</vt:lpstr>
      <vt:lpstr>Слайд 5</vt:lpstr>
      <vt:lpstr>Грачи очень любят прилетать на свежевскопанную землю, иногда они летят прямо за пашущим трактором, чтобы успеть достать из разрытой земли, как можно больше червей и личинок.  </vt:lpstr>
      <vt:lpstr>Соловей. Эта неприметная птичка с певческим голосом любит тепло, и поэтому по осени улетает на юг. А для зимовки наши родные соловьи облюбовали жаркую Африку. Эти птицы летят зимовать в восточную часть континента — Кению и Эфиопию. Однако насладиться их пением местные жители не могут, потому что поют соловьи только в брачный период, который у них проходит на Родине. </vt:lpstr>
      <vt:lpstr>Ласточка. Ласточки любят скалистую местность, часто селятся они и на отвесных стенах карьеров, которые выкопали люди. Однако наши зимы для ласточек слишком суровы и поэтому осенью они улетают в южную, дальнюю от нас, часть Африки или в Тропическую Азию. </vt:lpstr>
      <vt:lpstr>Чиж. Как и грач является перелетной птицей, которая прилетает рано и зимует недалеко: на Кавказе, в Казахстане и в южной Европе. Внешне чижи неприметны, их серо-зеленые перья, абсолютно не бросаются в глаза на фоне ветвей. Нрав у птички под стать внешности: тихий и кроткий. </vt:lpstr>
      <vt:lpstr>Трясогузка. Стройная птичка, которая быстро бегает по земле и при каждом шаге потряхивает хвостом. Зиму трясогузки проводят в восточной Африке, южной Азии, а иногда и в южной Европе. </vt:lpstr>
      <vt:lpstr>Жаворонок. Жаворонки возвращаются из теплых стран очень рано, порой уже в марте можно слышать их звонкую песню, которая становится предвестником весеннего тепла. А зимуют жаворонки в Южной Европе. </vt:lpstr>
      <vt:lpstr>Чайка. С наступлением холодов чайки, живущие на побережьях северных морей, мигрируют к Черному и Каспийскому морям. Но с годами чайки все больше тянутся к людям, и всё чаще остаются зимовать в городах. </vt:lpstr>
      <vt:lpstr>Скворец. Скворцы очень нуждаются в домиках-скворечниках, так как чаще всего потомство выводят они именно в них. А зимовать наши скворцы отправляются в Южную Европу и Восточную Африку. </vt:lpstr>
      <vt:lpstr>Стриж. Стрижи зимуют в Африке, причем долетают до её экваториальной части или и вовсе отправляются в южную часть материка. </vt:lpstr>
      <vt:lpstr>Это причудливое черное облако — стая скворцов, возвращающихся домой</vt:lpstr>
      <vt:lpstr>Цапля. Определить где зимуют цапли достаточно сложно, часть из них преодолевает огромные расстояния до Южной Африки, часть зимует в Крыму или на Кубани, а в Ставропольском крае цапли иногда и вовсе остаются зимовать. </vt:lpstr>
      <vt:lpstr>Журавль. Эта птицы моногамны, и однажды выбрав партнера, сохраняют ему верность всю жизнь. Селятся журавли в болотистой местности. А места их зимовки столь же разнообразны, как и у цапель: Южная Европа, Африка и даже Китай — во всех этих частях света можно встретить журавлей, прилетевших из России зимовать.  </vt:lpstr>
      <vt:lpstr>Аист. В России встречаются черные и белые аисты. Белые аисты вьют огромные гнезда, ширина которых составляет до полутора метров, и делают очень длинные перелеты на юг. Порой они преодолевают пол планеты и долетают до ЮАР — страны, которая находится на самом юге Африки. </vt:lpstr>
      <vt:lpstr>Лебедь. Лебедь — птица олицетворяющая преданность и романтику. Лебеди относятся к водоплавающим птицам, поэтому и для зимовки они выбирают места возле воды, часто это Каспийское или Средиземное море. </vt:lpstr>
      <vt:lpstr>Утка. Дикие утки зимой, как правило, не улетают далеко и остаются на просторах постсоветских государств. Примечательно, что их домашние сородичи по осени также начинают беспокоиться и порой пытаются улететь, иногда они даже перелетают загородки и пролетают незначительные расстояния. </vt:lpstr>
      <vt:lpstr>Кукушка. Кукушки селятся и в лесах, и в лесостепи, и в степи. Подавляющее большинство кукушек улетает зимовать в тропическую и Южную Африку, реже кукушки зимуют в Южной Азии: в Индии и Китае. </vt:lpstr>
      <vt:lpstr>Зимующие птицы.</vt:lpstr>
      <vt:lpstr>Слайд 23</vt:lpstr>
      <vt:lpstr>Слайд 24</vt:lpstr>
      <vt:lpstr>   Почему перелетные птицы улетают в теплые края, где они зимуют, почему возвращаются обратно? Зима — суровое испытание для птиц. И остаются зимовать только лишь те, которые в суровых условиях могут добыть себе пропитание.  Снегирь добывает семена </vt:lpstr>
      <vt:lpstr>Какими могут быть способы выживания птиц в холодную пору? Некоторые птицы запасают летом корм на зиму. Они прячут семена растений, орехи, желуди, гусениц и личинок в траве и трещины на коре деревьев. К таким птицам относится поползень. Некоторые птицы не боятся людей и живут вблизи жилых домов. Зимой они находят еду в кормушках и на мусорных кучах. Некоторые птицы являются хищниками и питаются грызунами. Есть хищные птицы, которые могут питаться зайцами, охотиться на рыбу, мелких птиц и летучих мышей.   Рябина в зимнюю пору спасает многих пернатых от голода</vt:lpstr>
      <vt:lpstr>Если птица может найти себе зимой еду — значит ей не нужно отправляться осенью в утомительный и трудный перелет в теплые края. Снегири клюют хлебные крошки в кормушке</vt:lpstr>
      <vt:lpstr>Казалось бы, всё просто, и единственная причина сезонной миграции птиц — отсутствие пищи. Но на самом деле здесь больше вопросов, чем ответов. К примеру, представьте себе, что  дикой утке, которая является перелетной птицей, предоставили пруд с искусственным подогревом и достаточное количество еды. Останется ли она зимовать? Конечно же, нет. Её позовет в дальнюю дорогу, сильное чувство, которое сложно объяснить, называемое природным инстинктом. Дикие утки в небе.</vt:lpstr>
      <vt:lpstr>Получается, что птицы улетают в теплые края, как бы по привычке, потому что сотни и тысячи лет так делали их предки. Птенцы.</vt:lpstr>
      <vt:lpstr>Ещё один вопрос, требующий ответа: почему птицы возвращаются из теплых стран каждую весну? Ученые-орнитологи сделали выводы, что начало обратного перелета связано с активизацией половых гормонов и началом периода размножения. Но зачем птицам пролетать тысячи километров и выводить птенцов именно там, где они сами появились на свет? Поэты и романтичные натуры говорят, что птиц, как и людей, просто тянет на Родину. Откуда перелетные птицы знают, куда им лететь? Вопрос, на который и по сей день, нет вразумительного ответа. Экспериментально доказано, что птицы могут ориентироваться в абсолютно незнакомой местности и в условиях ограниченной видимости, когда не видно ни солнца, ни звезд. У них есть орган, который позволяет ориентироваться по магнитному полю Земли. Но загадкой остается то, как молодые особи, которые раньше никогда не летали в теплые края, сами находят место зимовки, и как они узнают маршрут, по которому нужно лететь? Получается у птиц, на генетическом уровне записана информация о точке на карте, куда нужно лететь и более того, нарисован к ней маршрут. </vt:lpstr>
      <vt:lpstr>Птицы безошибочно находят путь к месту зимовки.</vt:lpstr>
      <vt:lpstr>Вьют ли гнезда перелетные птицы на юге? </vt:lpstr>
      <vt:lpstr>Какие птицы весной первыми и последними прилетают? </vt:lpstr>
      <vt:lpstr>Какие птицы осенью первыми и последними улетают?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Птицы.</dc:title>
  <dc:creator>user</dc:creator>
  <cp:lastModifiedBy>user</cp:lastModifiedBy>
  <cp:revision>9</cp:revision>
  <dcterms:created xsi:type="dcterms:W3CDTF">2017-12-04T13:52:42Z</dcterms:created>
  <dcterms:modified xsi:type="dcterms:W3CDTF">2019-04-01T12:39:20Z</dcterms:modified>
</cp:coreProperties>
</file>