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249A2-90D9-4712-A347-0902307A4FB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EBF2D-0B41-4650-981F-7988D1AD1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4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EBF2D-0B41-4650-981F-7988D1AD1E2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6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Портфолио воспитателя</a:t>
            </a:r>
            <a:br>
              <a:rPr lang="ru-RU" sz="3600" dirty="0" smtClean="0"/>
            </a:br>
            <a:r>
              <a:rPr lang="ru-RU" sz="3600" dirty="0" err="1"/>
              <a:t>З</a:t>
            </a:r>
            <a:r>
              <a:rPr lang="ru-RU" sz="3600" dirty="0" err="1" smtClean="0"/>
              <a:t>яблицкой</a:t>
            </a:r>
            <a:r>
              <a:rPr lang="ru-RU" sz="3600" dirty="0" smtClean="0"/>
              <a:t>  Ларисы </a:t>
            </a:r>
            <a:r>
              <a:rPr lang="ru-RU" sz="3600" dirty="0" err="1" smtClean="0"/>
              <a:t>Алексасандровны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5405092" cy="4052888"/>
          </a:xfrm>
        </p:spPr>
      </p:pic>
    </p:spTree>
    <p:extLst>
      <p:ext uri="{BB962C8B-B14F-4D97-AF65-F5344CB8AC3E}">
        <p14:creationId xmlns:p14="http://schemas.microsoft.com/office/powerpoint/2010/main" val="405867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Уголок здоровья. Любимые сказки.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8" y="2562239"/>
            <a:ext cx="3470564" cy="260188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18" y="2562239"/>
            <a:ext cx="3470564" cy="2601884"/>
          </a:xfrm>
        </p:spPr>
      </p:pic>
    </p:spTree>
    <p:extLst>
      <p:ext uri="{BB962C8B-B14F-4D97-AF65-F5344CB8AC3E}">
        <p14:creationId xmlns:p14="http://schemas.microsoft.com/office/powerpoint/2010/main" val="265044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Предметно- развивающая среда средняя группа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2500306"/>
            <a:ext cx="3471863" cy="26038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18" y="2562239"/>
            <a:ext cx="3470564" cy="2601884"/>
          </a:xfrm>
        </p:spPr>
      </p:pic>
    </p:spTree>
    <p:extLst>
      <p:ext uri="{BB962C8B-B14F-4D97-AF65-F5344CB8AC3E}">
        <p14:creationId xmlns:p14="http://schemas.microsoft.com/office/powerpoint/2010/main" val="342614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Врач и медсестра всегда придут на помощь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9868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7715304" cy="50004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мы учим время, находим города, играем и отдыхаем.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J:\фото для презентации\DSCN9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14443"/>
            <a:ext cx="6547109" cy="4910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фотографии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9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7786742" cy="46958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в котором рады друзьям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98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7373954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Уголок природы подготовительная 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9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8286840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НОД в подготовительной группе.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Развитие речи. Тема: Путешествие в прошлое книги.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J:\IMG-20191113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4295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J:\IMG-20191113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143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459938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Лучшее, что мы можем дать нашим детям, – это научить их любить себя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Луиза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24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Мини- музей</a:t>
            </a:r>
            <a:endParaRPr lang="ru-RU" dirty="0"/>
          </a:p>
        </p:txBody>
      </p:sp>
      <p:pic>
        <p:nvPicPr>
          <p:cNvPr id="4" name="Содержимое 3" descr="IMG_20191112_095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7164" y="1600200"/>
            <a:ext cx="6929672" cy="47085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IMG-20191113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J:\IMG_20191112_095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5724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2050" name="Picture 2" descr="J:\дипломы\19 -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5538" y="1836954"/>
            <a:ext cx="2921924" cy="4052455"/>
          </a:xfrm>
          <a:prstGeom prst="rect">
            <a:avLst/>
          </a:prstGeom>
          <a:noFill/>
        </p:spPr>
      </p:pic>
      <p:pic>
        <p:nvPicPr>
          <p:cNvPr id="2051" name="Picture 3" descr="J:\дипломы\Зяблицкая 19 октябр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06538" y="1836954"/>
            <a:ext cx="2921924" cy="4052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дипломы\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5538" y="1836954"/>
            <a:ext cx="2921924" cy="4052455"/>
          </a:xfrm>
          <a:prstGeom prst="rect">
            <a:avLst/>
          </a:prstGeom>
          <a:noFill/>
        </p:spPr>
      </p:pic>
      <p:pic>
        <p:nvPicPr>
          <p:cNvPr id="3075" name="Picture 3" descr="J:\дипломы\Зяблицкая 19 октябр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06538" y="1836954"/>
            <a:ext cx="2921924" cy="4052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 детей</a:t>
            </a:r>
            <a:endParaRPr lang="ru-RU" dirty="0"/>
          </a:p>
        </p:txBody>
      </p:sp>
      <p:pic>
        <p:nvPicPr>
          <p:cNvPr id="4098" name="Picture 2" descr="J:\дипломы\Колобовникова Ю.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5538" y="1836954"/>
            <a:ext cx="2921924" cy="4052455"/>
          </a:xfrm>
          <a:prstGeom prst="rect">
            <a:avLst/>
          </a:prstGeom>
          <a:noFill/>
        </p:spPr>
      </p:pic>
      <p:pic>
        <p:nvPicPr>
          <p:cNvPr id="4099" name="Picture 3" descr="J:\дипломы\Кучеренко Семён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35632" y="1836954"/>
            <a:ext cx="2863735" cy="4052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участие в конкурсе «осень золотая»</a:t>
            </a:r>
            <a:endParaRPr lang="ru-RU" dirty="0"/>
          </a:p>
        </p:txBody>
      </p:sp>
      <p:pic>
        <p:nvPicPr>
          <p:cNvPr id="5122" name="Picture 2" descr="J:\дипломы\Цыганцев И. 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286148" cy="4500594"/>
          </a:xfrm>
          <a:prstGeom prst="rect">
            <a:avLst/>
          </a:prstGeom>
          <a:noFill/>
        </p:spPr>
      </p:pic>
      <p:pic>
        <p:nvPicPr>
          <p:cNvPr id="5123" name="Picture 3" descr="J:\дипломы\Юрчикова Д 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328614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дипломы\Веремеенко Р.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49477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себе</a:t>
            </a:r>
            <a:endParaRPr lang="ru-RU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«Солнышко»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в 1968 году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- среднее профессиональное.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Бийское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педагогическое  училище.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-    8 лет.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МБДОУ д/с «Солнышко» - 2 года.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54" y="1597328"/>
            <a:ext cx="4272742" cy="3204556"/>
          </a:xfrm>
        </p:spPr>
      </p:pic>
    </p:spTree>
    <p:extLst>
      <p:ext uri="{BB962C8B-B14F-4D97-AF65-F5344CB8AC3E}">
        <p14:creationId xmlns:p14="http://schemas.microsoft.com/office/powerpoint/2010/main" val="29271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20145год</a:t>
            </a:r>
            <a:r>
              <a:rPr lang="ru-RU" sz="3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 способов организации образовательного процесса в ДОУ с детьми раннего и младшего дошкольного возраста в условиях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««Организация оздоровительного процесса: здоровье сберегающие технологии в физическом развитии дошкольников и их применение в условиях ФГОС ДО.»</a:t>
            </a:r>
            <a:endParaRPr lang="ru-RU" sz="3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2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041775" cy="291598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040188" cy="2914838"/>
          </a:xfrm>
        </p:spPr>
      </p:pic>
    </p:spTree>
    <p:extLst>
      <p:ext uri="{BB962C8B-B14F-4D97-AF65-F5344CB8AC3E}">
        <p14:creationId xmlns:p14="http://schemas.microsoft.com/office/powerpoint/2010/main" val="195663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03822"/>
          </a:xfrm>
        </p:spPr>
        <p:txBody>
          <a:bodyPr>
            <a:noAutofit/>
          </a:bodyPr>
          <a:lstStyle/>
          <a:p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/>
              <a:t/>
            </a:r>
            <a:br>
              <a:rPr lang="ru-RU" sz="2400" b="0" i="1" dirty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/>
              <a:t/>
            </a:r>
            <a:br>
              <a:rPr lang="ru-RU" sz="2400" b="0" i="1" dirty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/>
              <a:t/>
            </a:r>
            <a:br>
              <a:rPr lang="ru-RU" sz="2400" b="0" i="1" dirty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/>
              <a:t/>
            </a:r>
            <a:br>
              <a:rPr lang="ru-RU" sz="2400" b="0" i="1" dirty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/>
              <a:t/>
            </a:r>
            <a:br>
              <a:rPr lang="ru-RU" sz="2400" b="0" i="1" dirty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/>
              <a:t/>
            </a:r>
            <a:br>
              <a:rPr lang="ru-RU" sz="2400" b="0" i="1" dirty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/>
              <a:t/>
            </a:r>
            <a:br>
              <a:rPr lang="ru-RU" sz="2400" b="0" i="1" dirty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/>
              <a:t/>
            </a:r>
            <a:br>
              <a:rPr lang="ru-RU" sz="2400" b="0" i="1" dirty="0"/>
            </a:br>
            <a:r>
              <a:rPr lang="ru-RU" sz="2400" b="0" i="1" dirty="0" smtClean="0"/>
              <a:t>Тема по самообразованию: «Речевое </a:t>
            </a:r>
            <a:r>
              <a:rPr lang="ru-RU" sz="2400" b="0" i="1" dirty="0"/>
              <a:t>развитие ребенка в детском саду».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и перспективные планы, которые направлены на развитие всех сторон речи: словаря, грамматического строя, звуковой культуры речи, связной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54" y="1597328"/>
            <a:ext cx="4272742" cy="3204556"/>
          </a:xfrm>
        </p:spPr>
      </p:pic>
    </p:spTree>
    <p:extLst>
      <p:ext uri="{BB962C8B-B14F-4D97-AF65-F5344CB8AC3E}">
        <p14:creationId xmlns:p14="http://schemas.microsoft.com/office/powerpoint/2010/main" val="228311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азработала и провела цикл занятий по развитию речи. Одним из них был открытый показ непосредственной образовательной деятельности по развитию речи по теме: «составление рассказа по картине «Зимние забавы»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29" y="1924079"/>
            <a:ext cx="5415742" cy="4060767"/>
          </a:xfrm>
        </p:spPr>
      </p:pic>
    </p:spTree>
    <p:extLst>
      <p:ext uri="{BB962C8B-B14F-4D97-AF65-F5344CB8AC3E}">
        <p14:creationId xmlns:p14="http://schemas.microsoft.com/office/powerpoint/2010/main" val="308148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работы над темой по самообразованию строю работу с родителями: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Подготовила и провела родительские собрания: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семьи в развитии речи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речи младших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дошкольников».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Оформила папки-передвижки: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«Загадки как средство развития речи детей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«Артикуляционная гимнастика для малышей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Провела консультацию для родителей: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у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2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Уделяю большое внимание созданию предметно-развивающей среде в группе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8" y="2562239"/>
            <a:ext cx="3470564" cy="260188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18" y="2562239"/>
            <a:ext cx="3470564" cy="2601884"/>
          </a:xfrm>
        </p:spPr>
      </p:pic>
    </p:spTree>
    <p:extLst>
      <p:ext uri="{BB962C8B-B14F-4D97-AF65-F5344CB8AC3E}">
        <p14:creationId xmlns:p14="http://schemas.microsoft.com/office/powerpoint/2010/main" val="2912335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186</TotalTime>
  <Words>203</Words>
  <Application>Microsoft Office PowerPoint</Application>
  <PresentationFormat>Экран (4:3)</PresentationFormat>
  <Paragraphs>32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 Портфолио воспитателя Зяблицкой  Ларисы Алексасандровны</vt:lpstr>
      <vt:lpstr>Лучшее, что мы можем дать нашим детям, – это научить их любить себя.                                                                              Луиза Хей</vt:lpstr>
      <vt:lpstr>О себе</vt:lpstr>
      <vt:lpstr>          Курсы повышения квалификации   20145год  - «Проектирование содержания и способов организации образовательного процесса в ДОУ с детьми раннего и младшего дошкольного возраста в условиях ФГОС.»  2018 год -  ««Организация оздоровительного процесса: здоровье сберегающие технологии в физическом развитии дошкольников и их применение в условиях ФГОС ДО.»</vt:lpstr>
      <vt:lpstr>Презентация PowerPoint</vt:lpstr>
      <vt:lpstr>                Тема по самообразованию: «Речевое развитие ребенка в детском саду». </vt:lpstr>
      <vt:lpstr>Разработала и провела цикл занятий по развитию речи. Одним из них был открытый показ непосредственной образовательной деятельности по развитию речи по теме: «составление рассказа по картине «Зимние забавы»</vt:lpstr>
      <vt:lpstr>В рамках работы над темой по самообразованию строю работу с родителями:  - Подготовила и провела родительские собрания:  «Роль семьи в развитии речи ребенка»; «Развитие речи младших дошкольников».  - Оформила папки-передвижки: «Загадки как средство развития речи детей»; «Артикуляционная гимнастика для малышей».  - Провела консультацию для родителей: «Развитие речи у детей дошкольного возраста» </vt:lpstr>
      <vt:lpstr>Уделяю большое внимание созданию предметно-развивающей среде в группе </vt:lpstr>
      <vt:lpstr>Уголок здоровья. Любимые сказки.</vt:lpstr>
      <vt:lpstr>Предметно- развивающая среда средняя группа</vt:lpstr>
      <vt:lpstr>Врач и медсестра всегда придут на помощь</vt:lpstr>
      <vt:lpstr>Здесь мы учим время, находим города, играем и отдыхаем.</vt:lpstr>
      <vt:lpstr>Наши фотографии</vt:lpstr>
      <vt:lpstr>Дом в котором рады друзьям</vt:lpstr>
      <vt:lpstr>Уголок природы подготовительная группа</vt:lpstr>
      <vt:lpstr>НОД в подготовительной группе.</vt:lpstr>
      <vt:lpstr>Презентация PowerPoint</vt:lpstr>
      <vt:lpstr>Презентация PowerPoint</vt:lpstr>
      <vt:lpstr>Мини- музей</vt:lpstr>
      <vt:lpstr>Презентация PowerPoint</vt:lpstr>
      <vt:lpstr>Презентация PowerPoint</vt:lpstr>
      <vt:lpstr>Мои достижения</vt:lpstr>
      <vt:lpstr>Презентация PowerPoint</vt:lpstr>
      <vt:lpstr>Достижения детей</vt:lpstr>
      <vt:lpstr>За участие в конкурсе «осень золотая»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воспитателя Зяблицкой  Ларисы Алексасандровны</dc:title>
  <dc:creator>user</dc:creator>
  <cp:lastModifiedBy>user</cp:lastModifiedBy>
  <cp:revision>20</cp:revision>
  <dcterms:created xsi:type="dcterms:W3CDTF">2014-12-17T02:24:09Z</dcterms:created>
  <dcterms:modified xsi:type="dcterms:W3CDTF">2019-11-14T01:44:00Z</dcterms:modified>
</cp:coreProperties>
</file>