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okean.ru/okeans/tihiy-okean/fauna-tihiy-okean/55-koral-rif" TargetMode="External"/><Relationship Id="rId2" Type="http://schemas.openxmlformats.org/officeDocument/2006/relationships/hyperlink" Target="http://www.inokean.ru/okea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E%D0%BB%D0%BB%D1%8E%D1%81%D0%BA%D0%B8" TargetMode="External"/><Relationship Id="rId2" Type="http://schemas.openxmlformats.org/officeDocument/2006/relationships/hyperlink" Target="https://ru.wikipedia.org/wiki/%D0%96%D0%B0%D0%B1%D1%80%D1%8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ru.wikipedia.org/wiki/%D0%A0%D0%B0%D0%BA%D0%B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zoodrug.ru/topic1139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обитатели морей и океанов морская звез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6715140" cy="5036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Акула-молот.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Вид у </a:t>
            </a:r>
            <a:r>
              <a:rPr lang="ru-RU" sz="1600" b="0" i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акулы-молот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поистине устрашающий. Все, кто ее видел, говорят, что это самая страшная рыба всех морей и океанов. Плоская голова разделена на 2 доли, на конце каждой расположено по 2 небольших глаза. Голова — не что иное, как большой плоский нос, так как вдоль всего переднего края идут желобки для улавливания запаха — своеобразные «ноздри». Кроме того, существует гипотеза, что эта голова служит рулем.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178" y="1797369"/>
            <a:ext cx="6043644" cy="413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Загадки.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Я Пользователь\AppData\Local\Microsoft\Windows\Temporary Internet Files\Content.IE5\O6MD35Y1\300px-Patrick_star-4854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357430"/>
            <a:ext cx="4365669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5720" y="1643050"/>
            <a:ext cx="4286280" cy="1428760"/>
          </a:xfrm>
        </p:spPr>
        <p:txBody>
          <a:bodyPr>
            <a:normAutofit/>
          </a:bodyPr>
          <a:lstStyle/>
          <a:p>
            <a:r>
              <a:rPr lang="ru-RU" sz="1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мели сидит,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Усами шевелит,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гулять пойдет —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Задам наперед.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857752" y="1285860"/>
            <a:ext cx="4900618" cy="1751011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 со мною не знаком?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живу на дне морском.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Голова и восемь ног,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Вот и весь я — …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Picture 2" descr="C:\Users\Я Пользователь\AppData\Local\Microsoft\Windows\Temporary Internet Files\Content.IE5\IJ1UKSR8\rak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3714752"/>
            <a:ext cx="1976306" cy="19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Я Пользователь\AppData\Local\Microsoft\Windows\Temporary Internet Files\Content.IE5\181ANJXT\122220412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643314"/>
            <a:ext cx="2331156" cy="205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536697"/>
          </a:xfrm>
        </p:spPr>
        <p:txBody>
          <a:bodyPr>
            <a:normAutofit fontScale="55000" lnSpcReduction="20000"/>
          </a:bodyPr>
          <a:lstStyle/>
          <a:p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Плаваю под мостиком</a:t>
            </a:r>
            <a:b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виляю хвостиком.</a:t>
            </a:r>
            <a:b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земле не хожу,</a:t>
            </a:r>
            <a:b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Рот есть, да не говорю,</a:t>
            </a:r>
            <a:b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Глаза есть — не мигаю,</a:t>
            </a:r>
            <a:b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Крылья есть — не летаю.</a:t>
            </a:r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29322" y="1428736"/>
            <a:ext cx="4041775" cy="1571636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воде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Она живет.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Нет клюва,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клюет.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Я Пользователь\AppData\Local\Microsoft\Windows\Temporary Internet Files\Content.IE5\O6MD35Y1\265px-Red_rockfish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544" y="3096419"/>
            <a:ext cx="33655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Я Пользователь\AppData\Local\Microsoft\Windows\Temporary Internet Files\Content.IE5\181ANJXT\253745218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243" y="3015482"/>
            <a:ext cx="2687343" cy="24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images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178"/>
            <a:ext cx="9144000" cy="4393830"/>
          </a:xfrm>
          <a:prstGeom prst="rect">
            <a:avLst/>
          </a:prstGeom>
          <a:noFill/>
        </p:spPr>
      </p:pic>
      <p:pic>
        <p:nvPicPr>
          <p:cNvPr id="16387" name="Picture 3" descr="C:\Users\user\Desktop\Без названия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554638"/>
            <a:ext cx="4071966" cy="3303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665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0166" y="0"/>
            <a:ext cx="7143800" cy="1000100"/>
          </a:xfrm>
          <a:solidFill>
            <a:schemeClr val="accen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Море.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72074"/>
            <a:ext cx="803592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Осьминоги – головоногие, обитающие по всему </a:t>
            </a:r>
            <a:r>
              <a:rPr lang="ru-RU" sz="16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мировому океану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на глубинах до 150 м. Предпочитает держать на 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коралловых рифах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и в расщелинах подводных скал. Осьминоги самые умные животные среди беспозвоночных. Вообще осьминог не агрессивен, и старается протиснуться в любую норку, чтобы избежать столкновения со своими недоброжелателями . Живут осьминоги не долго. Большинство видов доживают только до 2-х лет.</a:t>
            </a:r>
            <a:endParaRPr lang="ru-RU" sz="1600" b="1" dirty="0"/>
          </a:p>
        </p:txBody>
      </p:sp>
      <p:pic>
        <p:nvPicPr>
          <p:cNvPr id="4" name="Содержимое 3" descr="images (9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28794" y="1699638"/>
            <a:ext cx="5572164" cy="374189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Скат- для скатов характерно весьма «расплющенное» тело и большие грудные плавники, сросшиеся с головой. Пасть, ноздри и пять пар 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2" tooltip="Жабры"/>
              </a:rPr>
              <a:t>жабр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находятся на плоской и, как правило, светлой нижней стороне. Скаты обитают во всех морях и океанах и живут как в холодных водах Арктики и Антарктики.  Большинство видов скатов ведёт придонный образ жизни и питается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3" tooltip="Моллюски"/>
              </a:rPr>
              <a:t>моллюсками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4" tooltip="Раки"/>
              </a:rPr>
              <a:t>раками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. Размеры скатов колеблются от нескольких сантиметров до 6—7 м в длину.</a:t>
            </a:r>
            <a:endParaRPr lang="ru-RU" sz="1600" b="1" dirty="0"/>
          </a:p>
        </p:txBody>
      </p:sp>
      <p:pic>
        <p:nvPicPr>
          <p:cNvPr id="6" name="Содержимое 5" descr="Без названия (4)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71670" y="1822460"/>
            <a:ext cx="5786478" cy="389255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Мандаринка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-обитает в районе коралловых рифов у самого дна в западной части Тихого океана. Её красочный узор схож с одеянием китайского мандарина. Её тело обволакивает слизь, в которую она выделяет токсические вещества. Это делает рыбку токсичной почти для всех хищников.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5000" y="1972469"/>
            <a:ext cx="5334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Морские звёзды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свое название морские звезды получили благодаря своей оригинальной форме: они имеют от 5 до 40 конечностей (лучей). Эти животные - хищники. Питаются звезды моллюсками и различными донными беспозвоночными. У морских звезд хорошо развита регенерация: если оторвать у звезды луч, он со временем отрастает заново (как хвост у ящерицы). А есть и такие виды, у которых из оторванного лучика может вырасти полноценная звезда!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10690" y="1774508"/>
            <a:ext cx="6122619" cy="417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Морские черепахи 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– обитатели соленых вод. В отличие от своих земных сородичей отличаются большим размером. Обитают в теплых тропических водах, практически не посещая холодные широты. В воде развивают большую скорость</a:t>
            </a:r>
            <a:r>
              <a:rPr lang="ru-RU" sz="14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195" y="1813995"/>
            <a:ext cx="5989609" cy="409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Крабы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у крабов пять пар ног, при этом первая пара давно превратилась в мощные клешни. Размеры крабов изменяются в зависимости от вида. Обычно панцирь краба шириной от 2 до 30 см. Крабы близкие родственники 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2" tooltip="Раки"/>
              </a:rPr>
              <a:t>раков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На первый взгляд они отличаются от рака отсутствием «хвоста» — брюшка. На самом же деле брюшко у крабов есть, но оно очень маленькое.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375" y="1907518"/>
            <a:ext cx="6617250" cy="391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Большая белая акула  — </a:t>
            </a:r>
            <a:r>
              <a:rPr lang="ru-RU" sz="1600" b="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одна из самых крупных и агрессивных океанических хищников. Спина и бока этой рыбы окрашены в серый, коричневый или черный цвет, а брюхо – белое, отчего акула и получила свое название. В среднем размер хищника составляет 5-6 м при весе от 600 до 3200 кг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223</Words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Море.</vt:lpstr>
      <vt:lpstr>Осьминоги – головоногие, обитающие по всему мировому океану, на глубинах до 150 м. Предпочитает держать на коралловых рифах и в расщелинах подводных скал. Осьминоги самые умные животные среди беспозвоночных. Вообще осьминог не агрессивен, и старается протиснуться в любую норку, чтобы избежать столкновения со своими недоброжелателями . Живут осьминоги не долго. Большинство видов доживают только до 2-х лет.</vt:lpstr>
      <vt:lpstr>Скат- для скатов характерно весьма «расплющенное» тело и большие грудные плавники, сросшиеся с головой. Пасть, ноздри и пять пар жабр находятся на плоской и, как правило, светлой нижней стороне. Скаты обитают во всех морях и океанах и живут как в холодных водах Арктики и Антарктики.  Большинство видов скатов ведёт придонный образ жизни и питается моллюсками, раками . Размеры скатов колеблются от нескольких сантиметров до 6—7 м в длину.</vt:lpstr>
      <vt:lpstr>Мандаринка -обитает в районе коралловых рифов у самого дна в западной части Тихого океана. Её красочный узор схож с одеянием китайского мандарина. Её тело обволакивает слизь, в которую она выделяет токсические вещества. Это делает рыбку токсичной почти для всех хищников.</vt:lpstr>
      <vt:lpstr>Морские звёзды- свое название морские звезды получили благодаря своей оригинальной форме: они имеют от 5 до 40 конечностей (лучей). Эти животные - хищники. Питаются звезды моллюсками и различными донными беспозвоночными. У морских звезд хорошо развита регенерация: если оторвать у звезды луч, он со временем отрастает заново (как хвост у ящерицы). А есть и такие виды, у которых из оторванного лучика может вырасти полноценная звезда! </vt:lpstr>
      <vt:lpstr>Морские черепахи – обитатели соленых вод. В отличие от своих земных сородичей отличаются большим размером. Обитают в теплых тропических водах, практически не посещая холодные широты. В воде развивают большую скорость.</vt:lpstr>
      <vt:lpstr>Крабы- у крабов пять пар ног, при этом первая пара давно превратилась в мощные клешни. Размеры крабов изменяются в зависимости от вида. Обычно панцирь краба шириной от 2 до 30 см. Крабы близкие родственники раков. На первый взгляд они отличаются от рака отсутствием «хвоста» — брюшка. На самом же деле брюшко у крабов есть, но оно очень маленькое.</vt:lpstr>
      <vt:lpstr>Большая белая акула  — одна из самых крупных и агрессивных океанических хищников. Спина и бока этой рыбы окрашены в серый, коричневый или черный цвет, а брюхо – белое, отчего акула и получила свое название. В среднем размер хищника составляет 5-6 м при весе от 600 до 3200 кг</vt:lpstr>
      <vt:lpstr>Акула-молот. Вид у акулы-молот поистине устрашающий. Все, кто ее видел, говорят, что это самая страшная рыба всех морей и океанов. Плоская голова разделена на 2 доли, на конце каждой расположено по 2 небольших глаза. Голова — не что иное, как большой плоский нос, так как вдоль всего переднего края идут желобки для улавливания запаха — своеобразные «ноздри». Кроме того, существует гипотеза, что эта голова служит рулем.</vt:lpstr>
      <vt:lpstr>Загадки.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2017-12-10T09:00:22Z</dcterms:created>
  <dcterms:modified xsi:type="dcterms:W3CDTF">2017-12-19T12:47:05Z</dcterms:modified>
</cp:coreProperties>
</file>