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8" r:id="rId7"/>
    <p:sldId id="267" r:id="rId8"/>
    <p:sldId id="260" r:id="rId9"/>
    <p:sldId id="269" r:id="rId10"/>
    <p:sldId id="261" r:id="rId11"/>
    <p:sldId id="262" r:id="rId12"/>
    <p:sldId id="263" r:id="rId13"/>
    <p:sldId id="264" r:id="rId14"/>
    <p:sldId id="265" r:id="rId15"/>
    <p:sldId id="266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9740-4BE1-412E-86CB-BF0F4275DBF2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DBA1F-B510-49F9-8CCD-EAD1E3A9D8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31718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Скрипкиной Натальи Алексеевны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старшего воспитателя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/с «Солнышко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Алтайского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края, Солтонского района, с. Солтон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крипкина_Н_А октябрь 2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8694" y="1600200"/>
            <a:ext cx="3195612" cy="4525963"/>
          </a:xfrm>
        </p:spPr>
      </p:pic>
      <p:pic>
        <p:nvPicPr>
          <p:cNvPr id="6" name="Содержимое 5" descr="Скрипкина_Н_А апрель 20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9694" y="1600200"/>
            <a:ext cx="319561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крипкина Наталья Алексеевна Диплом I ноябрь 20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5626"/>
            <a:ext cx="4038600" cy="2855111"/>
          </a:xfrm>
        </p:spPr>
      </p:pic>
      <p:pic>
        <p:nvPicPr>
          <p:cNvPr id="8" name="Содержимое 7" descr="Скрипкина Наталья Алексеевна - Диплом 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7672" y="1600200"/>
            <a:ext cx="319965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крипкина Н,А. май 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43846" y="1600200"/>
            <a:ext cx="3370964" cy="4525963"/>
          </a:xfrm>
        </p:spPr>
      </p:pic>
      <p:pic>
        <p:nvPicPr>
          <p:cNvPr id="6" name="Содержимое 5" descr="Скрипкина Н.А 28.03.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4846" y="1600200"/>
            <a:ext cx="32653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крипкина Н.А 2017 мар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1171" y="1600200"/>
            <a:ext cx="3310658" cy="4525963"/>
          </a:xfrm>
        </p:spPr>
      </p:pic>
      <p:pic>
        <p:nvPicPr>
          <p:cNvPr id="12" name="Содержимое 11" descr="Скрипкина Н.А. 3199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6760" y="1600200"/>
            <a:ext cx="320148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Сертификаты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крипкина-Наталья-Алексеевн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7242"/>
            <a:ext cx="4038600" cy="2851878"/>
          </a:xfrm>
        </p:spPr>
      </p:pic>
      <p:pic>
        <p:nvPicPr>
          <p:cNvPr id="6" name="Содержимое 5" descr="Свидетельство проекта infourok.ru №2856838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68584" y="1600200"/>
            <a:ext cx="31978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Свидетельство проекта infourok.ru №НЭ16637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2951" y="1600200"/>
            <a:ext cx="319809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857916"/>
          </a:xfrm>
        </p:spPr>
        <p:txBody>
          <a:bodyPr/>
          <a:lstStyle/>
          <a:p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Лучший способ сделать детей хорошими — это сделать их счастливыми. /О. Уайльд/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AMa9blti9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474" y="2357438"/>
            <a:ext cx="5649052" cy="376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себе: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1282700"/>
            <a:ext cx="4471990" cy="407512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471858" cy="4065602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Дата рождения: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01.02.1970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высшее.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Бийский педагогический государственный университет им. В.М.Шукшина.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Стаж педагогической работы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29 лет.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должности старшего воспитателя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14 лет.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39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970" y="1600200"/>
            <a:ext cx="628606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39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3309" y="1600200"/>
            <a:ext cx="641738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39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56" y="1600200"/>
            <a:ext cx="64006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image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863" y="1600200"/>
            <a:ext cx="622227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394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5162" y="1600200"/>
            <a:ext cx="3042675" cy="4525963"/>
          </a:xfrm>
        </p:spPr>
      </p:pic>
      <p:pic>
        <p:nvPicPr>
          <p:cNvPr id="6" name="Содержимое 5" descr="img393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2863" y="1600200"/>
            <a:ext cx="326927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39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8430" y="1600200"/>
            <a:ext cx="322713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35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Портфолио  Скрипкиной Натальи Алексеевны  </vt:lpstr>
      <vt:lpstr>Лучший способ сделать детей хорошими — это сделать их счастливыми. /О. Уайльд/</vt:lpstr>
      <vt:lpstr>О себе:  </vt:lpstr>
      <vt:lpstr>Образование </vt:lpstr>
      <vt:lpstr>Курсы повышения квалификации</vt:lpstr>
      <vt:lpstr>Слайд 6</vt:lpstr>
      <vt:lpstr>Слайд 7</vt:lpstr>
      <vt:lpstr>Награды </vt:lpstr>
      <vt:lpstr>Слайд 9</vt:lpstr>
      <vt:lpstr>Мои достижения</vt:lpstr>
      <vt:lpstr>Слайд 11</vt:lpstr>
      <vt:lpstr>Слайд 12</vt:lpstr>
      <vt:lpstr>Слайд 13</vt:lpstr>
      <vt:lpstr>Сертификаты </vt:lpstr>
      <vt:lpstr>Публикации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</cp:revision>
  <dcterms:created xsi:type="dcterms:W3CDTF">2018-12-07T13:14:56Z</dcterms:created>
  <dcterms:modified xsi:type="dcterms:W3CDTF">2018-12-09T06:18:10Z</dcterms:modified>
</cp:coreProperties>
</file>