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2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7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День Победы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старшей и подготовительной группе.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31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ходе занятия закрепили знания о том, что 9 мая – День Победы, от кого защищались наши солдаты, как работали и воевали женщины и даже дети.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806"/>
            <a:ext cx="4038600" cy="2272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806"/>
            <a:ext cx="4038600" cy="2272751"/>
          </a:xfrm>
        </p:spPr>
      </p:pic>
    </p:spTree>
    <p:extLst>
      <p:ext uri="{BB962C8B-B14F-4D97-AF65-F5344CB8AC3E}">
        <p14:creationId xmlns:p14="http://schemas.microsoft.com/office/powerpoint/2010/main" val="164574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инсценировали песню «В землянке», а девочки подготовительной группы исполнили танец «Синий платочек»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3860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806"/>
            <a:ext cx="4038600" cy="2272751"/>
          </a:xfrm>
        </p:spPr>
      </p:pic>
    </p:spTree>
    <p:extLst>
      <p:ext uri="{BB962C8B-B14F-4D97-AF65-F5344CB8AC3E}">
        <p14:creationId xmlns:p14="http://schemas.microsoft.com/office/powerpoint/2010/main" val="10968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Прочитали стихи о ветеранах и почтили память минутой молчания.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2890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71926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9 мая – День Победы открытое занятие в старшей и подготовительной группе.</vt:lpstr>
      <vt:lpstr>Дети в ходе занятия закрепили знания о том, что 9 мая – День Победы, от кого защищались наши солдаты, как работали и воевали женщины и даже дети.</vt:lpstr>
      <vt:lpstr>Дети старшей группы инсценировали песню «В землянке», а девочки подготовительной группы исполнили танец «Синий платочек»</vt:lpstr>
      <vt:lpstr>Прочитали стихи о ветеранах и почтили память минутой молчания.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– День Победы открытое занятие в старшей и подготовительной группе.</dc:title>
  <dc:creator>user</dc:creator>
  <cp:lastModifiedBy>user</cp:lastModifiedBy>
  <cp:revision>2</cp:revision>
  <dcterms:created xsi:type="dcterms:W3CDTF">2019-05-08T05:26:28Z</dcterms:created>
  <dcterms:modified xsi:type="dcterms:W3CDTF">2019-05-08T05:40:17Z</dcterms:modified>
</cp:coreProperties>
</file>